
<file path=[Content_Types].xml><?xml version="1.0" encoding="utf-8"?>
<Types xmlns="http://schemas.openxmlformats.org/package/2006/content-types">
  <Override PartName="/ppt/slideMasters/slideMaster3.xml" ContentType="application/vnd.openxmlformats-officedocument.presentationml.slideMaster+xml"/>
  <Override PartName="/ppt/theme/theme5.xml" ContentType="application/vnd.openxmlformats-officedocument.theme+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Layouts/slideLayout28.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15.xml" ContentType="application/vnd.openxmlformats-officedocument.presentationml.slideLayout+xml"/>
  <Override PartName="/ppt/slideLayouts/slideLayout26.xml" ContentType="application/vnd.openxmlformats-officedocument.presentationml.slideLayout+xml"/>
  <Override PartName="/ppt/slideLayouts/slideLayout35.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Layouts/slideLayout22.xml" ContentType="application/vnd.openxmlformats-officedocument.presentationml.slideLayout+xml"/>
  <Override PartName="/ppt/slideLayouts/slideLayout24.xml" ContentType="application/vnd.openxmlformats-officedocument.presentationml.slideLayout+xml"/>
  <Override PartName="/ppt/slideLayouts/slideLayout33.xml" ContentType="application/vnd.openxmlformats-officedocument.presentationml.slideLayout+xml"/>
  <Override PartName="/ppt/notesSlides/notesSlide16.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20.xml" ContentType="application/vnd.openxmlformats-officedocument.presentationml.slideLayout+xml"/>
  <Override PartName="/ppt/slideLayouts/slideLayout31.xml" ContentType="application/vnd.openxmlformats-officedocument.presentationml.slideLayout+xml"/>
  <Override PartName="/ppt/comments/comment4.xml" ContentType="application/vnd.openxmlformats-officedocument.presentationml.comments+xml"/>
  <Override PartName="/ppt/notesSlides/notesSlide14.xml" ContentType="application/vnd.openxmlformats-officedocument.presentationml.notesSlide+xml"/>
  <Override PartName="/ppt/commentAuthors.xml" ContentType="application/vnd.openxmlformats-officedocument.presentationml.commentAuthors+xml"/>
  <Override PartName="/ppt/comments/comment2.xml" ContentType="application/vnd.openxmlformats-officedocument.presentationml.comments+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Masters/slideMaster4.xml" ContentType="application/vnd.openxmlformats-officedocument.presentationml.slideMaster+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theme/theme6.xml" ContentType="application/vnd.openxmlformats-officedocument.theme+xml"/>
  <Override PartName="/ppt/notesSlides/notesSlide5.xml" ContentType="application/vnd.openxmlformats-officedocument.presentationml.notesSlide+xml"/>
  <Override PartName="/ppt/slideMasters/slideMaster2.xml" ContentType="application/vnd.openxmlformats-officedocument.presentationml.slideMaster+xml"/>
  <Override PartName="/ppt/slides/slide5.xml" ContentType="application/vnd.openxmlformats-officedocument.presentationml.slide+xml"/>
  <Override PartName="/ppt/slideLayouts/slideLayout7.xml" ContentType="application/vnd.openxmlformats-officedocument.presentationml.slideLayout+xml"/>
  <Default Extension="png" ContentType="image/png"/>
  <Override PartName="/ppt/slideLayouts/slideLayout29.xml" ContentType="application/vnd.openxmlformats-officedocument.presentationml.slideLayout+xml"/>
  <Override PartName="/ppt/theme/theme4.xml" ContentType="application/vnd.openxmlformats-officedocument.theme+xml"/>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slideLayouts/slideLayout27.xml" ContentType="application/vnd.openxmlformats-officedocument.presentationml.slideLayout+xml"/>
  <Override PartName="/ppt/slideLayouts/slideLayout36.xml" ContentType="application/vnd.openxmlformats-officedocument.presentationml.slideLayout+xml"/>
  <Override PartName="/ppt/slides/slide1.xml" ContentType="application/vnd.openxmlformats-officedocument.presentationml.slide+xml"/>
  <Override PartName="/ppt/slides/slide15.xml" ContentType="application/vnd.openxmlformats-officedocument.presentationml.slide+xml"/>
  <Override PartName="/ppt/slideLayouts/slideLayout3.xml" ContentType="application/vnd.openxmlformats-officedocument.presentationml.slideLayout+xml"/>
  <Override PartName="/ppt/slideLayouts/slideLayout16.xml" ContentType="application/vnd.openxmlformats-officedocument.presentationml.slideLayout+xml"/>
  <Override PartName="/ppt/slideLayouts/slideLayout25.xml" ContentType="application/vnd.openxmlformats-officedocument.presentationml.slideLayout+xml"/>
  <Override PartName="/ppt/slideLayouts/slideLayout34.xml" ContentType="application/vnd.openxmlformats-officedocument.presentationml.slideLayout+xml"/>
  <Default Extension="emf" ContentType="image/x-emf"/>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ppt/slideLayouts/slideLayout23.xml" ContentType="application/vnd.openxmlformats-officedocument.presentationml.slideLayout+xml"/>
  <Override PartName="/ppt/slideLayouts/slideLayout32.xml" ContentType="application/vnd.openxmlformats-officedocument.presentationml.slideLayout+xml"/>
  <Override PartName="/ppt/comments/comment5.xml" ContentType="application/vnd.openxmlformats-officedocument.presentationml.comments+xml"/>
  <Override PartName="/ppt/notesSlides/notesSlide15.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Layouts/slideLayout12.xml" ContentType="application/vnd.openxmlformats-officedocument.presentationml.slideLayout+xml"/>
  <Override PartName="/ppt/slideLayouts/slideLayout21.xml" ContentType="application/vnd.openxmlformats-officedocument.presentationml.slideLayout+xml"/>
  <Override PartName="/ppt/slideLayouts/slideLayout30.xml" ContentType="application/vnd.openxmlformats-officedocument.presentationml.slideLayout+xml"/>
  <Override PartName="/ppt/comments/comment3.xml" ContentType="application/vnd.openxmlformats-officedocument.presentationml.comments+xml"/>
  <Override PartName="/ppt/notesSlides/notesSlide13.xml" ContentType="application/vnd.openxmlformats-officedocument.presentationml.notesSlide+xml"/>
  <Override PartName="/ppt/slideLayouts/slideLayout10.xml" ContentType="application/vnd.openxmlformats-officedocument.presentationml.slideLayout+xml"/>
  <Override PartName="/ppt/comments/comment1.xml" ContentType="application/vnd.openxmlformats-officedocument.presentationml.comments+xml"/>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Override PartName="/ppt/handoutMasters/handoutMaster1.xml" ContentType="application/vnd.openxmlformats-officedocument.presentationml.handoutMaster+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759" r:id="rId1"/>
    <p:sldMasterId id="2147483761" r:id="rId2"/>
    <p:sldMasterId id="2147483763" r:id="rId3"/>
    <p:sldMasterId id="2147483795" r:id="rId4"/>
  </p:sldMasterIdLst>
  <p:notesMasterIdLst>
    <p:notesMasterId r:id="rId21"/>
  </p:notesMasterIdLst>
  <p:handoutMasterIdLst>
    <p:handoutMasterId r:id="rId22"/>
  </p:handoutMasterIdLst>
  <p:sldIdLst>
    <p:sldId id="274" r:id="rId5"/>
    <p:sldId id="337" r:id="rId6"/>
    <p:sldId id="322" r:id="rId7"/>
    <p:sldId id="317" r:id="rId8"/>
    <p:sldId id="308" r:id="rId9"/>
    <p:sldId id="318" r:id="rId10"/>
    <p:sldId id="319" r:id="rId11"/>
    <p:sldId id="336" r:id="rId12"/>
    <p:sldId id="335" r:id="rId13"/>
    <p:sldId id="338" r:id="rId14"/>
    <p:sldId id="339" r:id="rId15"/>
    <p:sldId id="323" r:id="rId16"/>
    <p:sldId id="320" r:id="rId17"/>
    <p:sldId id="325" r:id="rId18"/>
    <p:sldId id="333" r:id="rId19"/>
    <p:sldId id="311" r:id="rId20"/>
  </p:sldIdLst>
  <p:sldSz cx="9144000" cy="6858000" type="screen4x3"/>
  <p:notesSz cx="6858000" cy="9144000"/>
  <p:defaultTextStyle>
    <a:defPPr>
      <a:defRPr lang="en-GB"/>
    </a:defPPr>
    <a:lvl1pPr algn="l" rtl="0" fontAlgn="base">
      <a:spcBef>
        <a:spcPct val="0"/>
      </a:spcBef>
      <a:spcAft>
        <a:spcPct val="0"/>
      </a:spcAft>
      <a:defRPr kern="1200">
        <a:solidFill>
          <a:schemeClr val="tx1"/>
        </a:solidFill>
        <a:latin typeface="Arial" pitchFamily="34" charset="0"/>
        <a:ea typeface="ＭＳ Ｐゴシック" pitchFamily="34" charset="-128"/>
        <a:cs typeface="+mn-cs"/>
      </a:defRPr>
    </a:lvl1pPr>
    <a:lvl2pPr marL="457200" algn="l" rtl="0" fontAlgn="base">
      <a:spcBef>
        <a:spcPct val="0"/>
      </a:spcBef>
      <a:spcAft>
        <a:spcPct val="0"/>
      </a:spcAft>
      <a:defRPr kern="1200">
        <a:solidFill>
          <a:schemeClr val="tx1"/>
        </a:solidFill>
        <a:latin typeface="Arial" pitchFamily="34" charset="0"/>
        <a:ea typeface="ＭＳ Ｐゴシック" pitchFamily="34" charset="-128"/>
        <a:cs typeface="+mn-cs"/>
      </a:defRPr>
    </a:lvl2pPr>
    <a:lvl3pPr marL="914400" algn="l" rtl="0" fontAlgn="base">
      <a:spcBef>
        <a:spcPct val="0"/>
      </a:spcBef>
      <a:spcAft>
        <a:spcPct val="0"/>
      </a:spcAft>
      <a:defRPr kern="1200">
        <a:solidFill>
          <a:schemeClr val="tx1"/>
        </a:solidFill>
        <a:latin typeface="Arial" pitchFamily="34" charset="0"/>
        <a:ea typeface="ＭＳ Ｐゴシック" pitchFamily="34" charset="-128"/>
        <a:cs typeface="+mn-cs"/>
      </a:defRPr>
    </a:lvl3pPr>
    <a:lvl4pPr marL="1371600" algn="l" rtl="0" fontAlgn="base">
      <a:spcBef>
        <a:spcPct val="0"/>
      </a:spcBef>
      <a:spcAft>
        <a:spcPct val="0"/>
      </a:spcAft>
      <a:defRPr kern="1200">
        <a:solidFill>
          <a:schemeClr val="tx1"/>
        </a:solidFill>
        <a:latin typeface="Arial" pitchFamily="34" charset="0"/>
        <a:ea typeface="ＭＳ Ｐゴシック" pitchFamily="34" charset="-128"/>
        <a:cs typeface="+mn-cs"/>
      </a:defRPr>
    </a:lvl4pPr>
    <a:lvl5pPr marL="1828800" algn="l" rtl="0" fontAlgn="base">
      <a:spcBef>
        <a:spcPct val="0"/>
      </a:spcBef>
      <a:spcAft>
        <a:spcPct val="0"/>
      </a:spcAft>
      <a:defRPr kern="1200">
        <a:solidFill>
          <a:schemeClr val="tx1"/>
        </a:solidFill>
        <a:latin typeface="Arial" pitchFamily="34" charset="0"/>
        <a:ea typeface="ＭＳ Ｐゴシック" pitchFamily="34" charset="-128"/>
        <a:cs typeface="+mn-cs"/>
      </a:defRPr>
    </a:lvl5pPr>
    <a:lvl6pPr marL="2286000" algn="l" defTabSz="914400" rtl="0" eaLnBrk="1" latinLnBrk="0" hangingPunct="1">
      <a:defRPr kern="1200">
        <a:solidFill>
          <a:schemeClr val="tx1"/>
        </a:solidFill>
        <a:latin typeface="Arial" pitchFamily="34" charset="0"/>
        <a:ea typeface="ＭＳ Ｐゴシック" pitchFamily="34" charset="-128"/>
        <a:cs typeface="+mn-cs"/>
      </a:defRPr>
    </a:lvl6pPr>
    <a:lvl7pPr marL="2743200" algn="l" defTabSz="914400" rtl="0" eaLnBrk="1" latinLnBrk="0" hangingPunct="1">
      <a:defRPr kern="1200">
        <a:solidFill>
          <a:schemeClr val="tx1"/>
        </a:solidFill>
        <a:latin typeface="Arial" pitchFamily="34" charset="0"/>
        <a:ea typeface="ＭＳ Ｐゴシック" pitchFamily="34" charset="-128"/>
        <a:cs typeface="+mn-cs"/>
      </a:defRPr>
    </a:lvl7pPr>
    <a:lvl8pPr marL="3200400" algn="l" defTabSz="914400" rtl="0" eaLnBrk="1" latinLnBrk="0" hangingPunct="1">
      <a:defRPr kern="1200">
        <a:solidFill>
          <a:schemeClr val="tx1"/>
        </a:solidFill>
        <a:latin typeface="Arial" pitchFamily="34" charset="0"/>
        <a:ea typeface="ＭＳ Ｐゴシック" pitchFamily="34" charset="-128"/>
        <a:cs typeface="+mn-cs"/>
      </a:defRPr>
    </a:lvl8pPr>
    <a:lvl9pPr marL="3657600" algn="l" defTabSz="914400" rtl="0" eaLnBrk="1" latinLnBrk="0" hangingPunct="1">
      <a:defRPr kern="1200">
        <a:solidFill>
          <a:schemeClr val="tx1"/>
        </a:solidFill>
        <a:latin typeface="Arial" pitchFamily="34" charset="0"/>
        <a:ea typeface="ＭＳ Ｐゴシック" pitchFamily="34" charset="-128"/>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Annalise De Mel" initials="adm" lastIdx="15"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clrMru>
    <a:srgbClr val="E70052"/>
    <a:srgbClr val="F164FF"/>
    <a:srgbClr val="61A534"/>
    <a:srgbClr val="630235"/>
    <a:srgbClr val="53297D"/>
    <a:srgbClr val="F16422"/>
    <a:srgbClr val="00A040"/>
    <a:srgbClr val="0B9CDA"/>
    <a:srgbClr val="969696"/>
    <a:srgbClr val="B2B2B2"/>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9080" autoAdjust="0"/>
    <p:restoredTop sz="79859" autoAdjust="0"/>
  </p:normalViewPr>
  <p:slideViewPr>
    <p:cSldViewPr snapToGrid="0">
      <p:cViewPr>
        <p:scale>
          <a:sx n="72" d="100"/>
          <a:sy n="72" d="100"/>
        </p:scale>
        <p:origin x="-450" y="-480"/>
      </p:cViewPr>
      <p:guideLst>
        <p:guide orient="horz" pos="2041"/>
        <p:guide orient="horz" pos="2594"/>
        <p:guide orient="horz" pos="4188"/>
        <p:guide orient="horz" pos="4177"/>
        <p:guide orient="horz" pos="4114"/>
        <p:guide orient="horz" pos="1340"/>
        <p:guide orient="horz" pos="414"/>
        <p:guide orient="horz" pos="1093"/>
        <p:guide pos="2889"/>
        <p:guide pos="225"/>
        <p:guide pos="5585"/>
        <p:guide pos="200"/>
        <p:guide pos="4305"/>
        <p:guide pos="440"/>
      </p:guideLst>
    </p:cSldViewPr>
  </p:slideViewPr>
  <p:notesTextViewPr>
    <p:cViewPr>
      <p:scale>
        <a:sx n="100" d="100"/>
        <a:sy n="100" d="100"/>
      </p:scale>
      <p:origin x="0" y="0"/>
    </p:cViewPr>
  </p:notesTextViewPr>
  <p:sorterViewPr>
    <p:cViewPr>
      <p:scale>
        <a:sx n="100" d="100"/>
        <a:sy n="100" d="100"/>
      </p:scale>
      <p:origin x="0" y="0"/>
    </p:cViewPr>
  </p:sorter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theme" Target="theme/theme1.xml"/><Relationship Id="rId3" Type="http://schemas.openxmlformats.org/officeDocument/2006/relationships/slideMaster" Target="slideMasters/slideMaster3.xml"/><Relationship Id="rId21" Type="http://schemas.openxmlformats.org/officeDocument/2006/relationships/notesMaster" Target="notesMasters/notesMaster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slide" Target="slides/slide16.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presProps" Target="pres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commentAuthors" Target="commentAuthor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handoutMaster" Target="handoutMasters/handoutMaster1.xml"/><Relationship Id="rId27" Type="http://schemas.openxmlformats.org/officeDocument/2006/relationships/tableStyles" Target="tableStyles.xml"/></Relationships>
</file>

<file path=ppt/comments/comment1.xml><?xml version="1.0" encoding="utf-8"?>
<p:cmLst xmlns:a="http://schemas.openxmlformats.org/drawingml/2006/main" xmlns:r="http://schemas.openxmlformats.org/officeDocument/2006/relationships" xmlns:p="http://schemas.openxmlformats.org/presentationml/2006/main">
  <p:cm authorId="0" dt="2014-09-30T16:41:36.098" idx="3">
    <p:pos x="1695" y="1110"/>
    <p:text>Can each of the water sources have short description for further clarification? </p:text>
  </p:cm>
</p:cmLst>
</file>

<file path=ppt/comments/comment2.xml><?xml version="1.0" encoding="utf-8"?>
<p:cmLst xmlns:a="http://schemas.openxmlformats.org/drawingml/2006/main" xmlns:r="http://schemas.openxmlformats.org/officeDocument/2006/relationships" xmlns:p="http://schemas.openxmlformats.org/presentationml/2006/main">
  <p:cm authorId="0" dt="2014-09-30T16:42:24.434" idx="5">
    <p:pos x="2629" y="1561"/>
    <p:text>Can each of these have a very short laymans description for further clarificaiton? </p:text>
  </p:cm>
</p:cmLst>
</file>

<file path=ppt/comments/comment3.xml><?xml version="1.0" encoding="utf-8"?>
<p:cmLst xmlns:a="http://schemas.openxmlformats.org/drawingml/2006/main" xmlns:r="http://schemas.openxmlformats.org/officeDocument/2006/relationships" xmlns:p="http://schemas.openxmlformats.org/presentationml/2006/main">
  <p:cm authorId="0" dt="2014-09-30T16:43:17.502" idx="6">
    <p:pos x="2472" y="1237"/>
    <p:text>How long are the latrines used for? What are they made out of? Who builds them?</p:text>
  </p:cm>
</p:cmLst>
</file>

<file path=ppt/comments/comment4.xml><?xml version="1.0" encoding="utf-8"?>
<p:cmLst xmlns:a="http://schemas.openxmlformats.org/drawingml/2006/main" xmlns:r="http://schemas.openxmlformats.org/officeDocument/2006/relationships" xmlns:p="http://schemas.openxmlformats.org/presentationml/2006/main">
  <p:cm authorId="0" dt="2014-09-30T16:44:12.430" idx="7">
    <p:pos x="10" y="-124"/>
    <p:text>Can you please describe in the notes section what each of the stages are and what happens at each stage? </p:text>
  </p:cm>
</p:cmLst>
</file>

<file path=ppt/comments/comment5.xml><?xml version="1.0" encoding="utf-8"?>
<p:cmLst xmlns:a="http://schemas.openxmlformats.org/drawingml/2006/main" xmlns:r="http://schemas.openxmlformats.org/officeDocument/2006/relationships" xmlns:p="http://schemas.openxmlformats.org/presentationml/2006/main">
  <p:cm authorId="0" dt="2014-09-30T16:45:16.856" idx="12">
    <p:pos x="3848" y="3289"/>
    <p:text>Can you please give any examples of activities? </p:text>
  </p:cm>
</p:cmLst>
</file>

<file path=ppt/handoutMasters/_rels/handoutMaster1.xml.rels><?xml version="1.0" encoding="UTF-8" standalone="yes"?>
<Relationships xmlns="http://schemas.openxmlformats.org/package/2006/relationships"><Relationship Id="rId1" Type="http://schemas.openxmlformats.org/officeDocument/2006/relationships/theme" Target="../theme/theme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B167284A-1DC6-4DBF-8CAB-170DB324811B}" type="datetimeFigureOut">
              <a:rPr lang="en-US" smtClean="0"/>
              <a:pPr/>
              <a:t>14/10/2014</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2F1134D1-C809-4FE8-97F8-F6FC9EE096C4}" type="slidenum">
              <a:rPr lang="en-US" smtClean="0"/>
              <a:pPr/>
              <a:t>‹#›</a:t>
            </a:fld>
            <a:endParaRPr lang="en-US"/>
          </a:p>
        </p:txBody>
      </p:sp>
    </p:spTree>
    <p:extLst>
      <p:ext uri="{BB962C8B-B14F-4D97-AF65-F5344CB8AC3E}">
        <p14:creationId xmlns:p14="http://schemas.microsoft.com/office/powerpoint/2010/main" xmlns="" val="71337100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5298" name="Rectangle 2"/>
          <p:cNvSpPr>
            <a:spLocks noGrp="1" noChangeArrowheads="1"/>
          </p:cNvSpPr>
          <p:nvPr>
            <p:ph type="hdr" sz="quarter"/>
          </p:nvPr>
        </p:nvSpPr>
        <p:spPr bwMode="auto">
          <a:xfrm>
            <a:off x="0" y="0"/>
            <a:ext cx="2971800" cy="457200"/>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eaLnBrk="0" hangingPunct="0">
              <a:defRPr sz="1200">
                <a:latin typeface="Arial" charset="0"/>
              </a:defRPr>
            </a:lvl1pPr>
          </a:lstStyle>
          <a:p>
            <a:pPr>
              <a:defRPr/>
            </a:pPr>
            <a:endParaRPr lang="en-GB" dirty="0"/>
          </a:p>
        </p:txBody>
      </p:sp>
      <p:sp>
        <p:nvSpPr>
          <p:cNvPr id="55299" name="Rectangle 3"/>
          <p:cNvSpPr>
            <a:spLocks noGrp="1" noChangeArrowheads="1"/>
          </p:cNvSpPr>
          <p:nvPr>
            <p:ph type="dt" idx="1"/>
          </p:nvPr>
        </p:nvSpPr>
        <p:spPr bwMode="auto">
          <a:xfrm>
            <a:off x="3884613" y="0"/>
            <a:ext cx="2971800" cy="457200"/>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algn="r" eaLnBrk="0" hangingPunct="0">
              <a:defRPr sz="1200">
                <a:latin typeface="Arial" charset="0"/>
              </a:defRPr>
            </a:lvl1pPr>
          </a:lstStyle>
          <a:p>
            <a:pPr>
              <a:defRPr/>
            </a:pPr>
            <a:fld id="{00E5F1BF-7CFD-435A-8C40-0FBCA6DC4451}" type="datetime1">
              <a:rPr lang="en-GB"/>
              <a:pPr>
                <a:defRPr/>
              </a:pPr>
              <a:t>14/10/2014</a:t>
            </a:fld>
            <a:endParaRPr lang="en-GB" dirty="0"/>
          </a:p>
        </p:txBody>
      </p:sp>
      <p:sp>
        <p:nvSpPr>
          <p:cNvPr id="29700"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p:spPr>
      </p:sp>
      <p:sp>
        <p:nvSpPr>
          <p:cNvPr id="55301" name="Rectangle 5"/>
          <p:cNvSpPr>
            <a:spLocks noGrp="1" noChangeArrowheads="1"/>
          </p:cNvSpPr>
          <p:nvPr>
            <p:ph type="body" sz="quarter" idx="3"/>
          </p:nvPr>
        </p:nvSpPr>
        <p:spPr bwMode="auto">
          <a:xfrm>
            <a:off x="685800" y="4343400"/>
            <a:ext cx="5486400" cy="4114800"/>
          </a:xfrm>
          <a:prstGeom prst="rect">
            <a:avLst/>
          </a:prstGeom>
          <a:noFill/>
          <a:ln>
            <a:noFill/>
          </a:ln>
          <a:effectLst/>
          <a:extLst/>
        </p:spPr>
        <p:txBody>
          <a:bodyPr vert="horz" wrap="square" lIns="91440" tIns="45720" rIns="91440" bIns="45720" numCol="1" anchor="t" anchorCtr="0" compatLnSpc="1">
            <a:prstTxWarp prst="textNoShape">
              <a:avLst/>
            </a:prstTxWarp>
          </a:bodyPr>
          <a:lstStyle/>
          <a:p>
            <a:pPr lvl="0"/>
            <a:r>
              <a:rPr lang="en-GB" noProof="0" smtClean="0"/>
              <a:t>Click to edit Master text styles</a:t>
            </a:r>
          </a:p>
          <a:p>
            <a:pPr lvl="1"/>
            <a:r>
              <a:rPr lang="en-GB" noProof="0" smtClean="0"/>
              <a:t>Second level</a:t>
            </a:r>
          </a:p>
          <a:p>
            <a:pPr lvl="2"/>
            <a:r>
              <a:rPr lang="en-GB" noProof="0" smtClean="0"/>
              <a:t>Third level</a:t>
            </a:r>
          </a:p>
          <a:p>
            <a:pPr lvl="3"/>
            <a:r>
              <a:rPr lang="en-GB" noProof="0" smtClean="0"/>
              <a:t>Fourth level</a:t>
            </a:r>
          </a:p>
          <a:p>
            <a:pPr lvl="4"/>
            <a:r>
              <a:rPr lang="en-GB" noProof="0" smtClean="0"/>
              <a:t>Fifth level</a:t>
            </a:r>
          </a:p>
        </p:txBody>
      </p:sp>
      <p:sp>
        <p:nvSpPr>
          <p:cNvPr id="55302" name="Rectangle 6"/>
          <p:cNvSpPr>
            <a:spLocks noGrp="1" noChangeArrowheads="1"/>
          </p:cNvSpPr>
          <p:nvPr>
            <p:ph type="ftr" sz="quarter" idx="4"/>
          </p:nvPr>
        </p:nvSpPr>
        <p:spPr bwMode="auto">
          <a:xfrm>
            <a:off x="0" y="8685213"/>
            <a:ext cx="2971800" cy="457200"/>
          </a:xfrm>
          <a:prstGeom prst="rect">
            <a:avLst/>
          </a:prstGeom>
          <a:noFill/>
          <a:ln>
            <a:noFill/>
          </a:ln>
          <a:effectLst/>
          <a:extLst/>
        </p:spPr>
        <p:txBody>
          <a:bodyPr vert="horz" wrap="square" lIns="91440" tIns="45720" rIns="91440" bIns="45720" numCol="1" anchor="b" anchorCtr="0" compatLnSpc="1">
            <a:prstTxWarp prst="textNoShape">
              <a:avLst/>
            </a:prstTxWarp>
          </a:bodyPr>
          <a:lstStyle>
            <a:lvl1pPr eaLnBrk="0" hangingPunct="0">
              <a:defRPr sz="1200">
                <a:latin typeface="Arial" charset="0"/>
              </a:defRPr>
            </a:lvl1pPr>
          </a:lstStyle>
          <a:p>
            <a:pPr>
              <a:defRPr/>
            </a:pPr>
            <a:endParaRPr lang="en-GB" dirty="0"/>
          </a:p>
        </p:txBody>
      </p:sp>
      <p:sp>
        <p:nvSpPr>
          <p:cNvPr id="55303" name="Rectangle 7"/>
          <p:cNvSpPr>
            <a:spLocks noGrp="1" noChangeArrowheads="1"/>
          </p:cNvSpPr>
          <p:nvPr>
            <p:ph type="sldNum" sz="quarter" idx="5"/>
          </p:nvPr>
        </p:nvSpPr>
        <p:spPr bwMode="auto">
          <a:xfrm>
            <a:off x="3884613" y="8685213"/>
            <a:ext cx="2971800" cy="457200"/>
          </a:xfrm>
          <a:prstGeom prst="rect">
            <a:avLst/>
          </a:prstGeom>
          <a:noFill/>
          <a:ln>
            <a:noFill/>
          </a:ln>
          <a:effectLst/>
          <a:extLst/>
        </p:spPr>
        <p:txBody>
          <a:bodyPr vert="horz" wrap="square" lIns="91440" tIns="45720" rIns="91440" bIns="45720" numCol="1" anchor="b" anchorCtr="0" compatLnSpc="1">
            <a:prstTxWarp prst="textNoShape">
              <a:avLst/>
            </a:prstTxWarp>
          </a:bodyPr>
          <a:lstStyle>
            <a:lvl1pPr algn="r" eaLnBrk="0" hangingPunct="0">
              <a:defRPr sz="1200">
                <a:latin typeface="Arial" charset="0"/>
              </a:defRPr>
            </a:lvl1pPr>
          </a:lstStyle>
          <a:p>
            <a:pPr>
              <a:defRPr/>
            </a:pPr>
            <a:fld id="{8FA028F4-3912-482F-BB7E-0338C579F656}" type="slidenum">
              <a:rPr lang="en-GB"/>
              <a:pPr>
                <a:defRPr/>
              </a:pPr>
              <a:t>‹#›</a:t>
            </a:fld>
            <a:endParaRPr lang="en-GB" dirty="0"/>
          </a:p>
        </p:txBody>
      </p:sp>
    </p:spTree>
    <p:extLst>
      <p:ext uri="{BB962C8B-B14F-4D97-AF65-F5344CB8AC3E}">
        <p14:creationId xmlns:p14="http://schemas.microsoft.com/office/powerpoint/2010/main" xmlns="" val="923562681"/>
      </p:ext>
    </p:extLst>
  </p:cSld>
  <p:clrMap bg1="lt1" tx1="dk1" bg2="lt2" tx2="dk2" accent1="accent1" accent2="accent2" accent3="accent3" accent4="accent4" accent5="accent5" accent6="accent6" hlink="hlink" folHlink="folHlink"/>
  <p:notesStyle>
    <a:lvl1pPr algn="l" defTabSz="457200" rtl="0" eaLnBrk="0" fontAlgn="base" hangingPunct="0">
      <a:spcBef>
        <a:spcPct val="30000"/>
      </a:spcBef>
      <a:spcAft>
        <a:spcPct val="0"/>
      </a:spcAft>
      <a:defRPr sz="1200" kern="1200">
        <a:solidFill>
          <a:schemeClr val="tx1"/>
        </a:solidFill>
        <a:latin typeface="Arial" charset="0"/>
        <a:ea typeface="ＭＳ Ｐゴシック" pitchFamily="34" charset="-128"/>
        <a:cs typeface="Arial" charset="0"/>
      </a:defRPr>
    </a:lvl1pPr>
    <a:lvl2pPr marL="457200" algn="l" defTabSz="457200" rtl="0" eaLnBrk="0" fontAlgn="base" hangingPunct="0">
      <a:spcBef>
        <a:spcPct val="30000"/>
      </a:spcBef>
      <a:spcAft>
        <a:spcPct val="0"/>
      </a:spcAft>
      <a:defRPr sz="1200" kern="1200">
        <a:solidFill>
          <a:schemeClr val="tx1"/>
        </a:solidFill>
        <a:latin typeface="Arial" charset="0"/>
        <a:ea typeface="ＭＳ Ｐゴシック" pitchFamily="34" charset="-128"/>
        <a:cs typeface="Arial" charset="0"/>
      </a:defRPr>
    </a:lvl2pPr>
    <a:lvl3pPr marL="914400" algn="l" defTabSz="457200" rtl="0" eaLnBrk="0" fontAlgn="base" hangingPunct="0">
      <a:spcBef>
        <a:spcPct val="30000"/>
      </a:spcBef>
      <a:spcAft>
        <a:spcPct val="0"/>
      </a:spcAft>
      <a:defRPr sz="1200" kern="1200">
        <a:solidFill>
          <a:schemeClr val="tx1"/>
        </a:solidFill>
        <a:latin typeface="Arial" charset="0"/>
        <a:ea typeface="ＭＳ Ｐゴシック" pitchFamily="34" charset="-128"/>
        <a:cs typeface="Arial" charset="0"/>
      </a:defRPr>
    </a:lvl3pPr>
    <a:lvl4pPr marL="1371600" algn="l" defTabSz="457200" rtl="0" eaLnBrk="0" fontAlgn="base" hangingPunct="0">
      <a:spcBef>
        <a:spcPct val="30000"/>
      </a:spcBef>
      <a:spcAft>
        <a:spcPct val="0"/>
      </a:spcAft>
      <a:defRPr sz="1200" kern="1200">
        <a:solidFill>
          <a:schemeClr val="tx1"/>
        </a:solidFill>
        <a:latin typeface="Arial" charset="0"/>
        <a:ea typeface="ＭＳ Ｐゴシック" pitchFamily="34" charset="-128"/>
        <a:cs typeface="Arial" charset="0"/>
      </a:defRPr>
    </a:lvl4pPr>
    <a:lvl5pPr marL="1828800" algn="l" defTabSz="457200" rtl="0" eaLnBrk="0" fontAlgn="base" hangingPunct="0">
      <a:spcBef>
        <a:spcPct val="30000"/>
      </a:spcBef>
      <a:spcAft>
        <a:spcPct val="0"/>
      </a:spcAft>
      <a:defRPr sz="1200" kern="1200">
        <a:solidFill>
          <a:schemeClr val="tx1"/>
        </a:solidFill>
        <a:latin typeface="Arial" charset="0"/>
        <a:ea typeface="ＭＳ Ｐゴシック" pitchFamily="34" charset="-128"/>
        <a:cs typeface="Arial"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3" Type="http://schemas.openxmlformats.org/officeDocument/2006/relationships/hyperlink" Target="http://www.spherehandbook.org/" TargetMode="External"/><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AU" dirty="0"/>
          </a:p>
        </p:txBody>
      </p:sp>
      <p:sp>
        <p:nvSpPr>
          <p:cNvPr id="4" name="Slide Number Placeholder 3"/>
          <p:cNvSpPr>
            <a:spLocks noGrp="1"/>
          </p:cNvSpPr>
          <p:nvPr>
            <p:ph type="sldNum" sz="quarter" idx="10"/>
          </p:nvPr>
        </p:nvSpPr>
        <p:spPr/>
        <p:txBody>
          <a:bodyPr/>
          <a:lstStyle/>
          <a:p>
            <a:pPr>
              <a:defRPr/>
            </a:pPr>
            <a:fld id="{8FA028F4-3912-482F-BB7E-0338C579F656}" type="slidenum">
              <a:rPr lang="en-GB" smtClean="0"/>
              <a:pPr>
                <a:defRPr/>
              </a:pPr>
              <a:t>1</a:t>
            </a:fld>
            <a:endParaRPr lang="en-GB"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aseline="0" dirty="0" smtClean="0"/>
              <a:t>The liquid at top of the tank is removed to…. </a:t>
            </a:r>
            <a:endParaRPr lang="en-US" dirty="0"/>
          </a:p>
        </p:txBody>
      </p:sp>
      <p:sp>
        <p:nvSpPr>
          <p:cNvPr id="4" name="Slide Number Placeholder 3"/>
          <p:cNvSpPr>
            <a:spLocks noGrp="1"/>
          </p:cNvSpPr>
          <p:nvPr>
            <p:ph type="sldNum" sz="quarter" idx="10"/>
          </p:nvPr>
        </p:nvSpPr>
        <p:spPr/>
        <p:txBody>
          <a:bodyPr/>
          <a:lstStyle/>
          <a:p>
            <a:pPr>
              <a:defRPr/>
            </a:pPr>
            <a:fld id="{8FA028F4-3912-482F-BB7E-0338C579F656}" type="slidenum">
              <a:rPr lang="en-GB" smtClean="0"/>
              <a:pPr>
                <a:defRPr/>
              </a:pPr>
              <a:t>10</a:t>
            </a:fld>
            <a:endParaRPr lang="en-GB" dirty="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a:t>
            </a:r>
            <a:r>
              <a:rPr lang="en-US" baseline="0" dirty="0" smtClean="0"/>
              <a:t>another tank in the ground, which gets evaporated and seeps into the ground. </a:t>
            </a:r>
          </a:p>
          <a:p>
            <a:endParaRPr lang="en-US" baseline="0" dirty="0" smtClean="0"/>
          </a:p>
          <a:p>
            <a:r>
              <a:rPr lang="en-US" baseline="0" dirty="0" smtClean="0"/>
              <a:t>The solid that has settled in the original tank is then dried in sun and used as compost for vegetable farms</a:t>
            </a:r>
            <a:endParaRPr lang="en-AU" dirty="0"/>
          </a:p>
        </p:txBody>
      </p:sp>
      <p:sp>
        <p:nvSpPr>
          <p:cNvPr id="4" name="Slide Number Placeholder 3"/>
          <p:cNvSpPr>
            <a:spLocks noGrp="1"/>
          </p:cNvSpPr>
          <p:nvPr>
            <p:ph type="sldNum" sz="quarter" idx="10"/>
          </p:nvPr>
        </p:nvSpPr>
        <p:spPr/>
        <p:txBody>
          <a:bodyPr/>
          <a:lstStyle/>
          <a:p>
            <a:pPr>
              <a:defRPr/>
            </a:pPr>
            <a:fld id="{8FA028F4-3912-482F-BB7E-0338C579F656}" type="slidenum">
              <a:rPr lang="en-GB" smtClean="0"/>
              <a:pPr>
                <a:defRPr/>
              </a:pPr>
              <a:t>11</a:t>
            </a:fld>
            <a:endParaRPr lang="en-GB" dirty="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Slide Image Placeholder 1"/>
          <p:cNvSpPr>
            <a:spLocks noGrp="1" noRot="1" noChangeAspect="1" noTextEdit="1"/>
          </p:cNvSpPr>
          <p:nvPr>
            <p:ph type="sldImg"/>
          </p:nvPr>
        </p:nvSpPr>
        <p:spPr>
          <a:ln/>
        </p:spPr>
      </p:sp>
      <p:sp>
        <p:nvSpPr>
          <p:cNvPr id="47107" name="Notes Placeholder 2"/>
          <p:cNvSpPr>
            <a:spLocks noGrp="1"/>
          </p:cNvSpPr>
          <p:nvPr>
            <p:ph type="body" idx="1"/>
          </p:nvPr>
        </p:nvSpPr>
        <p:spPr>
          <a:noFill/>
          <a:ln/>
        </p:spPr>
        <p:txBody>
          <a:bodyPr/>
          <a:lstStyle/>
          <a:p>
            <a:endParaRPr lang="en-AU" dirty="0" smtClean="0"/>
          </a:p>
        </p:txBody>
      </p:sp>
      <p:sp>
        <p:nvSpPr>
          <p:cNvPr id="47108" name="Slide Number Placeholder 3"/>
          <p:cNvSpPr>
            <a:spLocks noGrp="1"/>
          </p:cNvSpPr>
          <p:nvPr>
            <p:ph type="sldNum" sz="quarter" idx="5"/>
          </p:nvPr>
        </p:nvSpPr>
        <p:spPr>
          <a:noFill/>
        </p:spPr>
        <p:txBody>
          <a:bodyPr/>
          <a:lstStyle/>
          <a:p>
            <a:fld id="{7D99C7CA-D4EA-44E0-9649-083B29D17536}" type="slidenum">
              <a:rPr lang="en-AU" smtClean="0"/>
              <a:pPr/>
              <a:t>12</a:t>
            </a:fld>
            <a:endParaRPr lang="en-AU" dirty="0" smtClean="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Slide Image Placeholder 1"/>
          <p:cNvSpPr>
            <a:spLocks noGrp="1" noRot="1" noChangeAspect="1" noTextEdit="1"/>
          </p:cNvSpPr>
          <p:nvPr>
            <p:ph type="sldImg"/>
          </p:nvPr>
        </p:nvSpPr>
        <p:spPr>
          <a:ln/>
        </p:spPr>
      </p:sp>
      <p:sp>
        <p:nvSpPr>
          <p:cNvPr id="47107" name="Notes Placeholder 2"/>
          <p:cNvSpPr>
            <a:spLocks noGrp="1"/>
          </p:cNvSpPr>
          <p:nvPr>
            <p:ph type="body" idx="1"/>
          </p:nvPr>
        </p:nvSpPr>
        <p:spPr>
          <a:noFill/>
          <a:ln/>
        </p:spPr>
        <p:txBody>
          <a:bodyPr/>
          <a:lstStyle/>
          <a:p>
            <a:endParaRPr lang="en-AU" dirty="0" smtClean="0"/>
          </a:p>
        </p:txBody>
      </p:sp>
      <p:sp>
        <p:nvSpPr>
          <p:cNvPr id="47108" name="Slide Number Placeholder 3"/>
          <p:cNvSpPr>
            <a:spLocks noGrp="1"/>
          </p:cNvSpPr>
          <p:nvPr>
            <p:ph type="sldNum" sz="quarter" idx="5"/>
          </p:nvPr>
        </p:nvSpPr>
        <p:spPr>
          <a:noFill/>
        </p:spPr>
        <p:txBody>
          <a:bodyPr/>
          <a:lstStyle/>
          <a:p>
            <a:fld id="{7D99C7CA-D4EA-44E0-9649-083B29D17536}" type="slidenum">
              <a:rPr lang="en-AU" smtClean="0"/>
              <a:pPr/>
              <a:t>13</a:t>
            </a:fld>
            <a:endParaRPr lang="en-AU" dirty="0" smtClean="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Slide Image Placeholder 1"/>
          <p:cNvSpPr>
            <a:spLocks noGrp="1" noRot="1" noChangeAspect="1" noTextEdit="1"/>
          </p:cNvSpPr>
          <p:nvPr>
            <p:ph type="sldImg"/>
          </p:nvPr>
        </p:nvSpPr>
        <p:spPr>
          <a:ln/>
        </p:spPr>
      </p:sp>
      <p:sp>
        <p:nvSpPr>
          <p:cNvPr id="47107" name="Notes Placeholder 2"/>
          <p:cNvSpPr>
            <a:spLocks noGrp="1"/>
          </p:cNvSpPr>
          <p:nvPr>
            <p:ph type="body" idx="1"/>
          </p:nvPr>
        </p:nvSpPr>
        <p:spPr>
          <a:noFill/>
          <a:ln/>
        </p:spPr>
        <p:txBody>
          <a:bodyPr/>
          <a:lstStyle/>
          <a:p>
            <a:endParaRPr lang="en-AU" dirty="0" smtClean="0"/>
          </a:p>
        </p:txBody>
      </p:sp>
      <p:sp>
        <p:nvSpPr>
          <p:cNvPr id="47108" name="Slide Number Placeholder 3"/>
          <p:cNvSpPr>
            <a:spLocks noGrp="1"/>
          </p:cNvSpPr>
          <p:nvPr>
            <p:ph type="sldNum" sz="quarter" idx="5"/>
          </p:nvPr>
        </p:nvSpPr>
        <p:spPr>
          <a:noFill/>
        </p:spPr>
        <p:txBody>
          <a:bodyPr/>
          <a:lstStyle/>
          <a:p>
            <a:fld id="{7D99C7CA-D4EA-44E0-9649-083B29D17536}" type="slidenum">
              <a:rPr lang="en-AU" smtClean="0"/>
              <a:pPr/>
              <a:t>14</a:t>
            </a:fld>
            <a:endParaRPr lang="en-AU" dirty="0" smtClean="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Slide Image Placeholder 1"/>
          <p:cNvSpPr>
            <a:spLocks noGrp="1" noRot="1" noChangeAspect="1" noTextEdit="1"/>
          </p:cNvSpPr>
          <p:nvPr>
            <p:ph type="sldImg"/>
          </p:nvPr>
        </p:nvSpPr>
        <p:spPr>
          <a:ln/>
        </p:spPr>
      </p:sp>
      <p:sp>
        <p:nvSpPr>
          <p:cNvPr id="47107" name="Notes Placeholder 2"/>
          <p:cNvSpPr>
            <a:spLocks noGrp="1"/>
          </p:cNvSpPr>
          <p:nvPr>
            <p:ph type="body" idx="1"/>
          </p:nvPr>
        </p:nvSpPr>
        <p:spPr>
          <a:noFill/>
          <a:ln/>
        </p:spPr>
        <p:txBody>
          <a:bodyPr/>
          <a:lstStyle/>
          <a:p>
            <a:endParaRPr lang="en-AU" dirty="0" smtClean="0"/>
          </a:p>
        </p:txBody>
      </p:sp>
      <p:sp>
        <p:nvSpPr>
          <p:cNvPr id="47108" name="Slide Number Placeholder 3"/>
          <p:cNvSpPr>
            <a:spLocks noGrp="1"/>
          </p:cNvSpPr>
          <p:nvPr>
            <p:ph type="sldNum" sz="quarter" idx="5"/>
          </p:nvPr>
        </p:nvSpPr>
        <p:spPr>
          <a:noFill/>
        </p:spPr>
        <p:txBody>
          <a:bodyPr/>
          <a:lstStyle/>
          <a:p>
            <a:fld id="{7D99C7CA-D4EA-44E0-9649-083B29D17536}" type="slidenum">
              <a:rPr lang="en-AU" smtClean="0"/>
              <a:pPr/>
              <a:t>15</a:t>
            </a:fld>
            <a:endParaRPr lang="en-AU" dirty="0" smtClean="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AU" sz="1200" b="0" i="0" kern="1200" dirty="0" smtClean="0">
                <a:solidFill>
                  <a:schemeClr val="tx1"/>
                </a:solidFill>
                <a:latin typeface="Arial" charset="0"/>
                <a:ea typeface="ＭＳ Ｐゴシック" pitchFamily="34" charset="-128"/>
                <a:cs typeface="Arial" charset="0"/>
              </a:rPr>
              <a:t>The full content of the Handbook is also available online as a micro-website </a:t>
            </a:r>
            <a:r>
              <a:rPr lang="en-AU" sz="1200" b="0" i="0" kern="1200" smtClean="0">
                <a:solidFill>
                  <a:schemeClr val="tx1"/>
                </a:solidFill>
                <a:latin typeface="Arial" charset="0"/>
                <a:ea typeface="ＭＳ Ｐゴシック" pitchFamily="34" charset="-128"/>
                <a:cs typeface="Arial" charset="0"/>
              </a:rPr>
              <a:t>at </a:t>
            </a:r>
            <a:r>
              <a:rPr lang="en-AU" sz="1200" b="0" i="0" u="sng" kern="1200" smtClean="0">
                <a:solidFill>
                  <a:schemeClr val="tx1"/>
                </a:solidFill>
                <a:latin typeface="Arial" charset="0"/>
                <a:ea typeface="ＭＳ Ｐゴシック" pitchFamily="34" charset="-128"/>
                <a:cs typeface="Arial" charset="0"/>
                <a:hlinkClick r:id="rId3"/>
              </a:rPr>
              <a:t>SphereHandbook.org</a:t>
            </a:r>
            <a:endParaRPr lang="en-AU" i="0" dirty="0"/>
          </a:p>
        </p:txBody>
      </p:sp>
      <p:sp>
        <p:nvSpPr>
          <p:cNvPr id="4" name="Slide Number Placeholder 3"/>
          <p:cNvSpPr>
            <a:spLocks noGrp="1"/>
          </p:cNvSpPr>
          <p:nvPr>
            <p:ph type="sldNum" sz="quarter" idx="10"/>
          </p:nvPr>
        </p:nvSpPr>
        <p:spPr/>
        <p:txBody>
          <a:bodyPr/>
          <a:lstStyle/>
          <a:p>
            <a:pPr>
              <a:defRPr/>
            </a:pPr>
            <a:fld id="{8FA028F4-3912-482F-BB7E-0338C579F656}" type="slidenum">
              <a:rPr lang="en-GB" smtClean="0"/>
              <a:pPr>
                <a:defRPr/>
              </a:pPr>
              <a:t>16</a:t>
            </a:fld>
            <a:endParaRPr lang="en-GB"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AU" dirty="0"/>
          </a:p>
        </p:txBody>
      </p:sp>
      <p:sp>
        <p:nvSpPr>
          <p:cNvPr id="4" name="Slide Number Placeholder 3"/>
          <p:cNvSpPr>
            <a:spLocks noGrp="1"/>
          </p:cNvSpPr>
          <p:nvPr>
            <p:ph type="sldNum" sz="quarter" idx="10"/>
          </p:nvPr>
        </p:nvSpPr>
        <p:spPr/>
        <p:txBody>
          <a:bodyPr/>
          <a:lstStyle/>
          <a:p>
            <a:pPr>
              <a:defRPr/>
            </a:pPr>
            <a:fld id="{8FA028F4-3912-482F-BB7E-0338C579F656}" type="slidenum">
              <a:rPr lang="en-GB" smtClean="0"/>
              <a:pPr>
                <a:defRPr/>
              </a:pPr>
              <a:t>2</a:t>
            </a:fld>
            <a:endParaRPr lang="en-GB"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WASH</a:t>
            </a:r>
            <a:r>
              <a:rPr lang="en-US" baseline="0" dirty="0" smtClean="0"/>
              <a:t> =Water, Sanitation and Hygiene</a:t>
            </a:r>
          </a:p>
          <a:p>
            <a:r>
              <a:rPr lang="en-US" baseline="0" dirty="0" smtClean="0"/>
              <a:t>EWASH = Emergency Water, Sanitation and Hygiene</a:t>
            </a:r>
            <a:endParaRPr lang="en-AU" dirty="0"/>
          </a:p>
        </p:txBody>
      </p:sp>
      <p:sp>
        <p:nvSpPr>
          <p:cNvPr id="4" name="Slide Number Placeholder 3"/>
          <p:cNvSpPr>
            <a:spLocks noGrp="1"/>
          </p:cNvSpPr>
          <p:nvPr>
            <p:ph type="sldNum" sz="quarter" idx="10"/>
          </p:nvPr>
        </p:nvSpPr>
        <p:spPr/>
        <p:txBody>
          <a:bodyPr/>
          <a:lstStyle/>
          <a:p>
            <a:pPr>
              <a:defRPr/>
            </a:pPr>
            <a:fld id="{8FA028F4-3912-482F-BB7E-0338C579F656}" type="slidenum">
              <a:rPr lang="en-GB" smtClean="0"/>
              <a:pPr>
                <a:defRPr/>
              </a:pPr>
              <a:t>3</a:t>
            </a:fld>
            <a:endParaRPr lang="en-GB"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Slide Image Placeholder 1"/>
          <p:cNvSpPr>
            <a:spLocks noGrp="1" noRot="1" noChangeAspect="1" noTextEdit="1"/>
          </p:cNvSpPr>
          <p:nvPr>
            <p:ph type="sldImg"/>
          </p:nvPr>
        </p:nvSpPr>
        <p:spPr>
          <a:ln/>
        </p:spPr>
      </p:sp>
      <p:sp>
        <p:nvSpPr>
          <p:cNvPr id="47107" name="Notes Placeholder 2"/>
          <p:cNvSpPr>
            <a:spLocks noGrp="1"/>
          </p:cNvSpPr>
          <p:nvPr>
            <p:ph type="body" idx="1"/>
          </p:nvPr>
        </p:nvSpPr>
        <p:spPr>
          <a:noFill/>
          <a:ln/>
        </p:spPr>
        <p:txBody>
          <a:bodyPr/>
          <a:lstStyle/>
          <a:p>
            <a:r>
              <a:rPr lang="en-US" dirty="0" smtClean="0"/>
              <a:t>Unless adequate water and sanitation services are quickly provided to emergency-affected children and their families, disease and death will follow. </a:t>
            </a:r>
            <a:endParaRPr lang="en-AU" dirty="0" smtClean="0"/>
          </a:p>
        </p:txBody>
      </p:sp>
      <p:sp>
        <p:nvSpPr>
          <p:cNvPr id="47108" name="Slide Number Placeholder 3"/>
          <p:cNvSpPr>
            <a:spLocks noGrp="1"/>
          </p:cNvSpPr>
          <p:nvPr>
            <p:ph type="sldNum" sz="quarter" idx="5"/>
          </p:nvPr>
        </p:nvSpPr>
        <p:spPr>
          <a:noFill/>
        </p:spPr>
        <p:txBody>
          <a:bodyPr/>
          <a:lstStyle/>
          <a:p>
            <a:fld id="{7D99C7CA-D4EA-44E0-9649-083B29D17536}" type="slidenum">
              <a:rPr lang="en-AU" smtClean="0"/>
              <a:pPr/>
              <a:t>4</a:t>
            </a:fld>
            <a:endParaRPr lang="en-AU" dirty="0"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Slide Image Placeholder 1"/>
          <p:cNvSpPr>
            <a:spLocks noGrp="1" noRot="1" noChangeAspect="1" noTextEdit="1"/>
          </p:cNvSpPr>
          <p:nvPr>
            <p:ph type="sldImg"/>
          </p:nvPr>
        </p:nvSpPr>
        <p:spPr>
          <a:ln/>
        </p:spPr>
      </p:sp>
      <p:sp>
        <p:nvSpPr>
          <p:cNvPr id="47107" name="Notes Placeholder 2"/>
          <p:cNvSpPr>
            <a:spLocks noGrp="1"/>
          </p:cNvSpPr>
          <p:nvPr>
            <p:ph type="body" idx="1"/>
          </p:nvPr>
        </p:nvSpPr>
        <p:spPr>
          <a:noFill/>
          <a:ln/>
        </p:spPr>
        <p:txBody>
          <a:bodyPr/>
          <a:lstStyle/>
          <a:p>
            <a:endParaRPr lang="en-AU" dirty="0" smtClean="0"/>
          </a:p>
        </p:txBody>
      </p:sp>
      <p:sp>
        <p:nvSpPr>
          <p:cNvPr id="47108" name="Slide Number Placeholder 3"/>
          <p:cNvSpPr>
            <a:spLocks noGrp="1"/>
          </p:cNvSpPr>
          <p:nvPr>
            <p:ph type="sldNum" sz="quarter" idx="5"/>
          </p:nvPr>
        </p:nvSpPr>
        <p:spPr>
          <a:noFill/>
        </p:spPr>
        <p:txBody>
          <a:bodyPr/>
          <a:lstStyle/>
          <a:p>
            <a:fld id="{7D99C7CA-D4EA-44E0-9649-083B29D17536}" type="slidenum">
              <a:rPr lang="en-AU" smtClean="0"/>
              <a:pPr/>
              <a:t>5</a:t>
            </a:fld>
            <a:endParaRPr lang="en-AU" dirty="0"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Slide Image Placeholder 1"/>
          <p:cNvSpPr>
            <a:spLocks noGrp="1" noRot="1" noChangeAspect="1" noTextEdit="1"/>
          </p:cNvSpPr>
          <p:nvPr>
            <p:ph type="sldImg"/>
          </p:nvPr>
        </p:nvSpPr>
        <p:spPr>
          <a:ln/>
        </p:spPr>
      </p:sp>
      <p:sp>
        <p:nvSpPr>
          <p:cNvPr id="47107" name="Notes Placeholder 2"/>
          <p:cNvSpPr>
            <a:spLocks noGrp="1"/>
          </p:cNvSpPr>
          <p:nvPr>
            <p:ph type="body" idx="1"/>
          </p:nvPr>
        </p:nvSpPr>
        <p:spPr>
          <a:noFill/>
          <a:ln/>
        </p:spPr>
        <p:txBody>
          <a:bodyPr/>
          <a:lstStyle/>
          <a:p>
            <a:pPr lvl="0"/>
            <a:r>
              <a:rPr lang="en-US" sz="1200" kern="1200" dirty="0" smtClean="0">
                <a:solidFill>
                  <a:schemeClr val="tx1"/>
                </a:solidFill>
                <a:latin typeface="Arial" charset="0"/>
                <a:ea typeface="ＭＳ Ｐゴシック" pitchFamily="34" charset="-128"/>
                <a:cs typeface="Arial" charset="0"/>
              </a:rPr>
              <a:t>Water bladders</a:t>
            </a:r>
            <a:r>
              <a:rPr lang="en-US" sz="1200" kern="1200" baseline="0" dirty="0" smtClean="0">
                <a:solidFill>
                  <a:schemeClr val="tx1"/>
                </a:solidFill>
                <a:latin typeface="Arial" charset="0"/>
                <a:ea typeface="ＭＳ Ｐゴシック" pitchFamily="34" charset="-128"/>
                <a:cs typeface="Arial" charset="0"/>
              </a:rPr>
              <a:t> are </a:t>
            </a:r>
            <a:r>
              <a:rPr lang="en-US" sz="1200" kern="1200" dirty="0" smtClean="0">
                <a:solidFill>
                  <a:schemeClr val="tx1"/>
                </a:solidFill>
                <a:latin typeface="Arial" charset="0"/>
                <a:ea typeface="ＭＳ Ｐゴシック" pitchFamily="34" charset="-128"/>
                <a:cs typeface="Arial" charset="0"/>
              </a:rPr>
              <a:t>a type of water tank made of rubber, PVC and other synthetic materials, which are normally foldable.</a:t>
            </a:r>
            <a:r>
              <a:rPr lang="en-US" sz="1200" kern="1200" baseline="0" dirty="0" smtClean="0">
                <a:solidFill>
                  <a:schemeClr val="tx1"/>
                </a:solidFill>
                <a:latin typeface="Arial" charset="0"/>
                <a:ea typeface="ＭＳ Ｐゴシック" pitchFamily="34" charset="-128"/>
                <a:cs typeface="Arial" charset="0"/>
              </a:rPr>
              <a:t> </a:t>
            </a:r>
            <a:r>
              <a:rPr lang="en-US" sz="1200" kern="1200" dirty="0" smtClean="0">
                <a:solidFill>
                  <a:schemeClr val="tx1"/>
                </a:solidFill>
                <a:latin typeface="Arial" charset="0"/>
                <a:ea typeface="ＭＳ Ｐゴシック" pitchFamily="34" charset="-128"/>
                <a:cs typeface="Arial" charset="0"/>
              </a:rPr>
              <a:t>Engineers/Technicians can easily unfold them, fill with them clean water and connect them to water taps. To fill the bladder, methods like water trucking supported by borehole or hand</a:t>
            </a:r>
            <a:r>
              <a:rPr lang="en-US" sz="1200" kern="1200" baseline="0" dirty="0" smtClean="0">
                <a:solidFill>
                  <a:schemeClr val="tx1"/>
                </a:solidFill>
                <a:latin typeface="Arial" charset="0"/>
                <a:ea typeface="ＭＳ Ｐゴシック" pitchFamily="34" charset="-128"/>
                <a:cs typeface="Arial" charset="0"/>
              </a:rPr>
              <a:t> </a:t>
            </a:r>
            <a:r>
              <a:rPr lang="en-US" sz="1200" kern="1200" dirty="0" smtClean="0">
                <a:solidFill>
                  <a:schemeClr val="tx1"/>
                </a:solidFill>
                <a:latin typeface="Arial" charset="0"/>
                <a:ea typeface="ＭＳ Ｐゴシック" pitchFamily="34" charset="-128"/>
                <a:cs typeface="Arial" charset="0"/>
              </a:rPr>
              <a:t>dug wells or other water sources are used. Any disinfection needed can be done in the bladder itself. The bladder tank comes in ranges of sizes, 2000, 4000, 5000, 10,000 and 20,000 </a:t>
            </a:r>
            <a:r>
              <a:rPr lang="en-US" sz="1200" kern="1200" dirty="0" err="1" smtClean="0">
                <a:solidFill>
                  <a:schemeClr val="tx1"/>
                </a:solidFill>
                <a:latin typeface="Arial" charset="0"/>
                <a:ea typeface="ＭＳ Ｐゴシック" pitchFamily="34" charset="-128"/>
                <a:cs typeface="Arial" charset="0"/>
              </a:rPr>
              <a:t>litres</a:t>
            </a:r>
            <a:r>
              <a:rPr lang="en-US" sz="1200" kern="1200" dirty="0" smtClean="0">
                <a:solidFill>
                  <a:schemeClr val="tx1"/>
                </a:solidFill>
                <a:latin typeface="Arial" charset="0"/>
                <a:ea typeface="ＭＳ Ｐゴシック" pitchFamily="34" charset="-128"/>
                <a:cs typeface="Arial" charset="0"/>
              </a:rPr>
              <a:t>. 5,000 and 10, 000 are most common variations. </a:t>
            </a:r>
            <a:endParaRPr lang="en-AU" sz="1200" kern="1200" dirty="0" smtClean="0">
              <a:solidFill>
                <a:schemeClr val="tx1"/>
              </a:solidFill>
              <a:latin typeface="Arial" charset="0"/>
              <a:ea typeface="ＭＳ Ｐゴシック" pitchFamily="34" charset="-128"/>
              <a:cs typeface="Arial" charset="0"/>
            </a:endParaRPr>
          </a:p>
          <a:p>
            <a:r>
              <a:rPr lang="en-AU" sz="1200" kern="1200" dirty="0" smtClean="0">
                <a:solidFill>
                  <a:schemeClr val="tx1"/>
                </a:solidFill>
                <a:latin typeface="Arial" charset="0"/>
                <a:ea typeface="ＭＳ Ｐゴシック" pitchFamily="34" charset="-128"/>
                <a:cs typeface="Arial" charset="0"/>
              </a:rPr>
              <a:t> </a:t>
            </a:r>
          </a:p>
          <a:p>
            <a:pPr lvl="0"/>
            <a:r>
              <a:rPr lang="en-US" sz="1200" kern="1200" dirty="0" smtClean="0">
                <a:solidFill>
                  <a:schemeClr val="tx1"/>
                </a:solidFill>
                <a:latin typeface="Arial" charset="0"/>
                <a:ea typeface="ＭＳ Ｐゴシック" pitchFamily="34" charset="-128"/>
                <a:cs typeface="Arial" charset="0"/>
              </a:rPr>
              <a:t>Hand dug wells</a:t>
            </a:r>
            <a:r>
              <a:rPr lang="en-US" sz="1200" kern="1200" baseline="0" dirty="0" smtClean="0">
                <a:solidFill>
                  <a:schemeClr val="tx1"/>
                </a:solidFill>
                <a:latin typeface="Arial" charset="0"/>
                <a:ea typeface="ＭＳ Ｐゴシック" pitchFamily="34" charset="-128"/>
                <a:cs typeface="Arial" charset="0"/>
              </a:rPr>
              <a:t> are </a:t>
            </a:r>
            <a:r>
              <a:rPr lang="en-US" sz="1200" kern="1200" dirty="0" smtClean="0">
                <a:solidFill>
                  <a:schemeClr val="tx1"/>
                </a:solidFill>
                <a:latin typeface="Arial" charset="0"/>
                <a:ea typeface="ＭＳ Ｐゴシック" pitchFamily="34" charset="-128"/>
                <a:cs typeface="Arial" charset="0"/>
              </a:rPr>
              <a:t>holes made in the earth. People dig them and line the walls to make</a:t>
            </a:r>
            <a:r>
              <a:rPr lang="en-US" sz="1200" kern="1200" baseline="0" dirty="0" smtClean="0">
                <a:solidFill>
                  <a:schemeClr val="tx1"/>
                </a:solidFill>
                <a:latin typeface="Arial" charset="0"/>
                <a:ea typeface="ＭＳ Ｐゴシック" pitchFamily="34" charset="-128"/>
                <a:cs typeface="Arial" charset="0"/>
              </a:rPr>
              <a:t> them </a:t>
            </a:r>
            <a:r>
              <a:rPr lang="en-US" sz="1200" kern="1200" dirty="0" smtClean="0">
                <a:solidFill>
                  <a:schemeClr val="tx1"/>
                </a:solidFill>
                <a:latin typeface="Arial" charset="0"/>
                <a:ea typeface="ＭＳ Ｐゴシック" pitchFamily="34" charset="-128"/>
                <a:cs typeface="Arial" charset="0"/>
              </a:rPr>
              <a:t>strong. Water is collected from the</a:t>
            </a:r>
            <a:r>
              <a:rPr lang="en-US" sz="1200" kern="1200" baseline="0" dirty="0" smtClean="0">
                <a:solidFill>
                  <a:schemeClr val="tx1"/>
                </a:solidFill>
                <a:latin typeface="Arial" charset="0"/>
                <a:ea typeface="ＭＳ Ｐゴシック" pitchFamily="34" charset="-128"/>
                <a:cs typeface="Arial" charset="0"/>
              </a:rPr>
              <a:t> well </a:t>
            </a:r>
            <a:r>
              <a:rPr lang="en-US" sz="1200" kern="1200" dirty="0" smtClean="0">
                <a:solidFill>
                  <a:schemeClr val="tx1"/>
                </a:solidFill>
                <a:latin typeface="Arial" charset="0"/>
                <a:ea typeface="ＭＳ Ｐゴシック" pitchFamily="34" charset="-128"/>
                <a:cs typeface="Arial" charset="0"/>
              </a:rPr>
              <a:t>using a bucket and rope, hand pumps or electrical pumps. They</a:t>
            </a:r>
            <a:r>
              <a:rPr lang="en-US" sz="1200" kern="1200" baseline="0" dirty="0" smtClean="0">
                <a:solidFill>
                  <a:schemeClr val="tx1"/>
                </a:solidFill>
                <a:latin typeface="Arial" charset="0"/>
                <a:ea typeface="ＭＳ Ｐゴシック" pitchFamily="34" charset="-128"/>
                <a:cs typeface="Arial" charset="0"/>
              </a:rPr>
              <a:t> can n</a:t>
            </a:r>
            <a:r>
              <a:rPr lang="en-US" sz="1200" kern="1200" dirty="0" smtClean="0">
                <a:solidFill>
                  <a:schemeClr val="tx1"/>
                </a:solidFill>
                <a:latin typeface="Arial" charset="0"/>
                <a:ea typeface="ＭＳ Ｐゴシック" pitchFamily="34" charset="-128"/>
                <a:cs typeface="Arial" charset="0"/>
              </a:rPr>
              <a:t>ormally support up to 100 families.</a:t>
            </a:r>
            <a:endParaRPr lang="en-AU" sz="1200" kern="1200" dirty="0" smtClean="0">
              <a:solidFill>
                <a:schemeClr val="tx1"/>
              </a:solidFill>
              <a:latin typeface="Arial" charset="0"/>
              <a:ea typeface="ＭＳ Ｐゴシック" pitchFamily="34" charset="-128"/>
              <a:cs typeface="Arial" charset="0"/>
            </a:endParaRPr>
          </a:p>
          <a:p>
            <a:r>
              <a:rPr lang="en-AU" sz="1200" kern="1200" dirty="0" smtClean="0">
                <a:solidFill>
                  <a:schemeClr val="tx1"/>
                </a:solidFill>
                <a:latin typeface="Arial" charset="0"/>
                <a:ea typeface="ＭＳ Ｐゴシック" pitchFamily="34" charset="-128"/>
                <a:cs typeface="Arial" charset="0"/>
              </a:rPr>
              <a:t> </a:t>
            </a:r>
          </a:p>
          <a:p>
            <a:r>
              <a:rPr lang="en-AU" sz="1200" kern="1200" dirty="0" smtClean="0">
                <a:solidFill>
                  <a:schemeClr val="tx1"/>
                </a:solidFill>
                <a:latin typeface="Arial" charset="0"/>
                <a:ea typeface="ＭＳ Ｐゴシック" pitchFamily="34" charset="-128"/>
                <a:cs typeface="Arial" charset="0"/>
              </a:rPr>
              <a:t>Bore holes are also holes made in the earth.</a:t>
            </a:r>
            <a:r>
              <a:rPr lang="en-AU" sz="1200" kern="1200" baseline="0" dirty="0" smtClean="0">
                <a:solidFill>
                  <a:schemeClr val="tx1"/>
                </a:solidFill>
                <a:latin typeface="Arial" charset="0"/>
                <a:ea typeface="ＭＳ Ｐゴシック" pitchFamily="34" charset="-128"/>
                <a:cs typeface="Arial" charset="0"/>
              </a:rPr>
              <a:t> T</a:t>
            </a:r>
            <a:r>
              <a:rPr lang="en-AU" sz="1200" kern="1200" dirty="0" smtClean="0">
                <a:solidFill>
                  <a:schemeClr val="tx1"/>
                </a:solidFill>
                <a:latin typeface="Arial" charset="0"/>
                <a:ea typeface="ＭＳ Ｐゴシック" pitchFamily="34" charset="-128"/>
                <a:cs typeface="Arial" charset="0"/>
              </a:rPr>
              <a:t>hey are normally small in diameter (4 to 6 inches) and deeper than dug wells – normally 40 meter or more. The depth depends upon where the ground water aquifer (layer containing underground water) lies. A</a:t>
            </a:r>
            <a:r>
              <a:rPr lang="en-AU" sz="1200" kern="1200" baseline="0" dirty="0" smtClean="0">
                <a:solidFill>
                  <a:schemeClr val="tx1"/>
                </a:solidFill>
                <a:latin typeface="Arial" charset="0"/>
                <a:ea typeface="ＭＳ Ｐゴシック" pitchFamily="34" charset="-128"/>
                <a:cs typeface="Arial" charset="0"/>
              </a:rPr>
              <a:t> d</a:t>
            </a:r>
            <a:r>
              <a:rPr lang="en-AU" sz="1200" kern="1200" dirty="0" smtClean="0">
                <a:solidFill>
                  <a:schemeClr val="tx1"/>
                </a:solidFill>
                <a:latin typeface="Arial" charset="0"/>
                <a:ea typeface="ＭＳ Ｐゴシック" pitchFamily="34" charset="-128"/>
                <a:cs typeface="Arial" charset="0"/>
              </a:rPr>
              <a:t>rilling machine is used to drill boreholes, and ranges of pipes and filters are placed into the drilled borehole once the water level is reached.</a:t>
            </a:r>
            <a:r>
              <a:rPr lang="en-AU" sz="1200" kern="1200" baseline="0" dirty="0" smtClean="0">
                <a:solidFill>
                  <a:schemeClr val="tx1"/>
                </a:solidFill>
                <a:latin typeface="Arial" charset="0"/>
                <a:ea typeface="ＭＳ Ｐゴシック" pitchFamily="34" charset="-128"/>
                <a:cs typeface="Arial" charset="0"/>
              </a:rPr>
              <a:t> It is then</a:t>
            </a:r>
            <a:r>
              <a:rPr lang="en-AU" sz="1200" kern="1200" dirty="0" smtClean="0">
                <a:solidFill>
                  <a:schemeClr val="tx1"/>
                </a:solidFill>
                <a:latin typeface="Arial" charset="0"/>
                <a:ea typeface="ＭＳ Ｐゴシック" pitchFamily="34" charset="-128"/>
                <a:cs typeface="Arial" charset="0"/>
              </a:rPr>
              <a:t> cleaned and water is pumped out using electric or hand pumps. It can support many families as the capacity can be as high as 1,000 litres per minute.</a:t>
            </a:r>
          </a:p>
          <a:p>
            <a:r>
              <a:rPr lang="en-AU" sz="1200" kern="1200" dirty="0" smtClean="0">
                <a:solidFill>
                  <a:schemeClr val="tx1"/>
                </a:solidFill>
                <a:latin typeface="Arial" charset="0"/>
                <a:ea typeface="ＭＳ Ｐゴシック" pitchFamily="34" charset="-128"/>
                <a:cs typeface="Arial" charset="0"/>
              </a:rPr>
              <a:t> </a:t>
            </a:r>
          </a:p>
          <a:p>
            <a:pPr lvl="0"/>
            <a:r>
              <a:rPr lang="en-US" sz="1200" kern="1200" dirty="0" smtClean="0">
                <a:solidFill>
                  <a:schemeClr val="tx1"/>
                </a:solidFill>
                <a:latin typeface="Arial" charset="0"/>
                <a:ea typeface="ＭＳ Ｐゴシック" pitchFamily="34" charset="-128"/>
                <a:cs typeface="Arial" charset="0"/>
              </a:rPr>
              <a:t>Hand pumps</a:t>
            </a:r>
            <a:r>
              <a:rPr lang="en-AU" sz="1200" kern="1200" baseline="0" dirty="0" smtClean="0">
                <a:solidFill>
                  <a:schemeClr val="tx1"/>
                </a:solidFill>
                <a:latin typeface="Arial" charset="0"/>
                <a:ea typeface="ＭＳ Ｐゴシック" pitchFamily="34" charset="-128"/>
                <a:cs typeface="Arial" charset="0"/>
              </a:rPr>
              <a:t> </a:t>
            </a:r>
            <a:r>
              <a:rPr lang="en-US" sz="1200" kern="1200" dirty="0" smtClean="0">
                <a:solidFill>
                  <a:schemeClr val="tx1"/>
                </a:solidFill>
                <a:latin typeface="Arial" charset="0"/>
                <a:ea typeface="ＭＳ Ｐゴシック" pitchFamily="34" charset="-128"/>
                <a:cs typeface="Arial" charset="0"/>
              </a:rPr>
              <a:t>are devices to pump water out of borehole or dug well from inside the earth to the surface of the earth. Hand pump capacity ranges from 0.33 to 1 </a:t>
            </a:r>
            <a:r>
              <a:rPr lang="en-US" sz="1200" kern="1200" dirty="0" err="1" smtClean="0">
                <a:solidFill>
                  <a:schemeClr val="tx1"/>
                </a:solidFill>
                <a:latin typeface="Arial" charset="0"/>
                <a:ea typeface="ＭＳ Ｐゴシック" pitchFamily="34" charset="-128"/>
                <a:cs typeface="Arial" charset="0"/>
              </a:rPr>
              <a:t>litre</a:t>
            </a:r>
            <a:r>
              <a:rPr lang="en-US" sz="1200" kern="1200" dirty="0" smtClean="0">
                <a:solidFill>
                  <a:schemeClr val="tx1"/>
                </a:solidFill>
                <a:latin typeface="Arial" charset="0"/>
                <a:ea typeface="ＭＳ Ｐゴシック" pitchFamily="34" charset="-128"/>
                <a:cs typeface="Arial" charset="0"/>
              </a:rPr>
              <a:t> per second. </a:t>
            </a:r>
            <a:endParaRPr lang="en-AU" sz="1200" kern="1200" dirty="0" smtClean="0">
              <a:solidFill>
                <a:schemeClr val="tx1"/>
              </a:solidFill>
              <a:latin typeface="Arial" charset="0"/>
              <a:ea typeface="ＭＳ Ｐゴシック" pitchFamily="34" charset="-128"/>
              <a:cs typeface="Arial" charset="0"/>
            </a:endParaRPr>
          </a:p>
          <a:p>
            <a:r>
              <a:rPr lang="en-AU" sz="1200" kern="1200" dirty="0" smtClean="0">
                <a:solidFill>
                  <a:schemeClr val="tx1"/>
                </a:solidFill>
                <a:latin typeface="Arial" charset="0"/>
                <a:ea typeface="ＭＳ Ｐゴシック" pitchFamily="34" charset="-128"/>
                <a:cs typeface="Arial" charset="0"/>
              </a:rPr>
              <a:t> </a:t>
            </a:r>
          </a:p>
          <a:p>
            <a:r>
              <a:rPr lang="en-US" sz="1200" kern="1200" dirty="0" smtClean="0">
                <a:solidFill>
                  <a:schemeClr val="tx1"/>
                </a:solidFill>
                <a:latin typeface="Arial" charset="0"/>
                <a:ea typeface="ＭＳ Ｐゴシック" pitchFamily="34" charset="-128"/>
                <a:cs typeface="Arial" charset="0"/>
              </a:rPr>
              <a:t>Gravity system is a method of bringing water from water sources situated in hills to community situated in lower lands. It does not need external energy</a:t>
            </a:r>
            <a:r>
              <a:rPr lang="en-US" sz="1200" kern="1200" baseline="0" dirty="0" smtClean="0">
                <a:solidFill>
                  <a:schemeClr val="tx1"/>
                </a:solidFill>
                <a:latin typeface="Arial" charset="0"/>
                <a:ea typeface="ＭＳ Ｐゴシック" pitchFamily="34" charset="-128"/>
                <a:cs typeface="Arial" charset="0"/>
              </a:rPr>
              <a:t> to draw the water, gravity does the job! I</a:t>
            </a:r>
            <a:r>
              <a:rPr lang="en-US" sz="1200" kern="1200" dirty="0" smtClean="0">
                <a:solidFill>
                  <a:schemeClr val="tx1"/>
                </a:solidFill>
                <a:latin typeface="Arial" charset="0"/>
                <a:ea typeface="ＭＳ Ｐゴシック" pitchFamily="34" charset="-128"/>
                <a:cs typeface="Arial" charset="0"/>
              </a:rPr>
              <a:t>t is cheaper and requires less maintenance. Capacity depends upon the water source capacity.</a:t>
            </a:r>
            <a:endParaRPr lang="en-AU" sz="1200" kern="1200" dirty="0" smtClean="0">
              <a:solidFill>
                <a:schemeClr val="tx1"/>
              </a:solidFill>
              <a:latin typeface="Arial" charset="0"/>
              <a:ea typeface="ＭＳ Ｐゴシック" pitchFamily="34" charset="-128"/>
              <a:cs typeface="Arial" charset="0"/>
            </a:endParaRPr>
          </a:p>
          <a:p>
            <a:r>
              <a:rPr lang="en-US" sz="1200" kern="1200" dirty="0" smtClean="0">
                <a:solidFill>
                  <a:schemeClr val="tx1"/>
                </a:solidFill>
                <a:latin typeface="Arial" charset="0"/>
                <a:ea typeface="ＭＳ Ｐゴシック" pitchFamily="34" charset="-128"/>
                <a:cs typeface="Arial" charset="0"/>
              </a:rPr>
              <a:t> </a:t>
            </a:r>
            <a:endParaRPr lang="en-AU" sz="1200" kern="1200" dirty="0" smtClean="0">
              <a:solidFill>
                <a:schemeClr val="tx1"/>
              </a:solidFill>
              <a:latin typeface="Arial" charset="0"/>
              <a:ea typeface="ＭＳ Ｐゴシック" pitchFamily="34" charset="-128"/>
              <a:cs typeface="Arial" charset="0"/>
            </a:endParaRPr>
          </a:p>
          <a:p>
            <a:r>
              <a:rPr lang="en-US" sz="1200" kern="1200" dirty="0" smtClean="0">
                <a:solidFill>
                  <a:schemeClr val="tx1"/>
                </a:solidFill>
                <a:latin typeface="Arial" charset="0"/>
                <a:ea typeface="ＭＳ Ｐゴシック" pitchFamily="34" charset="-128"/>
                <a:cs typeface="Arial" charset="0"/>
              </a:rPr>
              <a:t>Rain water harvesting</a:t>
            </a:r>
            <a:r>
              <a:rPr lang="en-US" sz="1200" kern="1200" baseline="0" dirty="0" smtClean="0">
                <a:solidFill>
                  <a:schemeClr val="tx1"/>
                </a:solidFill>
                <a:latin typeface="Arial" charset="0"/>
                <a:ea typeface="ＭＳ Ｐゴシック" pitchFamily="34" charset="-128"/>
                <a:cs typeface="Arial" charset="0"/>
              </a:rPr>
              <a:t> </a:t>
            </a:r>
            <a:r>
              <a:rPr lang="en-US" sz="1200" kern="1200" dirty="0" smtClean="0">
                <a:solidFill>
                  <a:schemeClr val="tx1"/>
                </a:solidFill>
                <a:latin typeface="Arial" charset="0"/>
                <a:ea typeface="ＭＳ Ｐゴシック" pitchFamily="34" charset="-128"/>
                <a:cs typeface="Arial" charset="0"/>
              </a:rPr>
              <a:t>is a system where water from rain is collected in tanks and distributed for drinking. It is relatively cheaper and faster to activate during emergency responses. Capacity mostly depends upon rainfall, catchment size and collection tank size.</a:t>
            </a:r>
            <a:endParaRPr lang="en-AU" sz="1200" kern="1200" dirty="0" smtClean="0">
              <a:solidFill>
                <a:schemeClr val="tx1"/>
              </a:solidFill>
              <a:latin typeface="Arial" charset="0"/>
              <a:ea typeface="ＭＳ Ｐゴシック" pitchFamily="34" charset="-128"/>
              <a:cs typeface="Arial" charset="0"/>
            </a:endParaRPr>
          </a:p>
          <a:p>
            <a:r>
              <a:rPr lang="en-AU" sz="1200" kern="1200" dirty="0" smtClean="0">
                <a:solidFill>
                  <a:schemeClr val="tx1"/>
                </a:solidFill>
                <a:latin typeface="Arial" charset="0"/>
                <a:ea typeface="ＭＳ Ｐゴシック" pitchFamily="34" charset="-128"/>
                <a:cs typeface="Arial" charset="0"/>
              </a:rPr>
              <a:t> </a:t>
            </a:r>
          </a:p>
          <a:p>
            <a:pPr lvl="0"/>
            <a:r>
              <a:rPr lang="en-US" sz="1200" kern="1200" dirty="0" smtClean="0">
                <a:solidFill>
                  <a:schemeClr val="tx1"/>
                </a:solidFill>
                <a:latin typeface="Arial" charset="0"/>
                <a:ea typeface="ＭＳ Ｐゴシック" pitchFamily="34" charset="-128"/>
                <a:cs typeface="Arial" charset="0"/>
              </a:rPr>
              <a:t>Water trucking is a method of transporting water from water sources to bladders or tanks set near tap posts or distribution points. In this system, water from the source is placed in a clean water tank truck and physically transported located far from the source. </a:t>
            </a:r>
            <a:endParaRPr lang="en-AU" sz="1200" kern="1200" dirty="0">
              <a:solidFill>
                <a:schemeClr val="tx1"/>
              </a:solidFill>
              <a:latin typeface="Arial" charset="0"/>
              <a:ea typeface="ＭＳ Ｐゴシック" pitchFamily="34" charset="-128"/>
              <a:cs typeface="Arial" charset="0"/>
            </a:endParaRPr>
          </a:p>
        </p:txBody>
      </p:sp>
      <p:sp>
        <p:nvSpPr>
          <p:cNvPr id="47108" name="Slide Number Placeholder 3"/>
          <p:cNvSpPr>
            <a:spLocks noGrp="1"/>
          </p:cNvSpPr>
          <p:nvPr>
            <p:ph type="sldNum" sz="quarter" idx="5"/>
          </p:nvPr>
        </p:nvSpPr>
        <p:spPr>
          <a:noFill/>
        </p:spPr>
        <p:txBody>
          <a:bodyPr/>
          <a:lstStyle/>
          <a:p>
            <a:fld id="{7D99C7CA-D4EA-44E0-9649-083B29D17536}" type="slidenum">
              <a:rPr lang="en-AU" smtClean="0"/>
              <a:pPr/>
              <a:t>6</a:t>
            </a:fld>
            <a:endParaRPr lang="en-AU" dirty="0"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Slide Image Placeholder 1"/>
          <p:cNvSpPr>
            <a:spLocks noGrp="1" noRot="1" noChangeAspect="1" noTextEdit="1"/>
          </p:cNvSpPr>
          <p:nvPr>
            <p:ph type="sldImg"/>
          </p:nvPr>
        </p:nvSpPr>
        <p:spPr>
          <a:ln/>
        </p:spPr>
      </p:sp>
      <p:sp>
        <p:nvSpPr>
          <p:cNvPr id="47107" name="Notes Placeholder 2"/>
          <p:cNvSpPr>
            <a:spLocks noGrp="1"/>
          </p:cNvSpPr>
          <p:nvPr>
            <p:ph type="body" idx="1"/>
          </p:nvPr>
        </p:nvSpPr>
        <p:spPr>
          <a:noFill/>
          <a:ln/>
        </p:spPr>
        <p:txBody>
          <a:bodyPr/>
          <a:lstStyle/>
          <a:p>
            <a:r>
              <a:rPr lang="en-US" dirty="0" smtClean="0"/>
              <a:t>Excreta disposal is very important.  One way to ensure</a:t>
            </a:r>
            <a:r>
              <a:rPr lang="en-US" baseline="0" dirty="0" smtClean="0"/>
              <a:t> excreta disposal is managed is to install </a:t>
            </a:r>
            <a:r>
              <a:rPr lang="en-US" dirty="0" smtClean="0"/>
              <a:t>temporary latrines during</a:t>
            </a:r>
            <a:r>
              <a:rPr lang="en-US" baseline="0" dirty="0" smtClean="0"/>
              <a:t> the </a:t>
            </a:r>
            <a:r>
              <a:rPr lang="en-US" dirty="0" smtClean="0"/>
              <a:t>early stages of response;</a:t>
            </a:r>
            <a:r>
              <a:rPr lang="en-US" baseline="0" dirty="0" smtClean="0"/>
              <a:t> for example, temporary latrine at refugee and IDP camps, temporary latrine at schools and so on. The latrine design varies depending upon the context. </a:t>
            </a:r>
          </a:p>
          <a:p>
            <a:r>
              <a:rPr lang="en-US" baseline="0" dirty="0" smtClean="0"/>
              <a:t>Solid waste management refers to the management of waste such as plastics, papers, glass, rubbish including human and animal </a:t>
            </a:r>
            <a:r>
              <a:rPr lang="en-US" baseline="0" dirty="0" err="1" smtClean="0"/>
              <a:t>faeces</a:t>
            </a:r>
            <a:r>
              <a:rPr lang="en-US" baseline="0" dirty="0" smtClean="0"/>
              <a:t>. </a:t>
            </a:r>
          </a:p>
          <a:p>
            <a:r>
              <a:rPr lang="en-US" baseline="0" dirty="0" smtClean="0"/>
              <a:t>Drainage refers to stagnant water as a result of the effects of flooding or cyclones. </a:t>
            </a:r>
          </a:p>
          <a:p>
            <a:r>
              <a:rPr lang="en-US" baseline="0" dirty="0" smtClean="0"/>
              <a:t>Vector control refers to the control of flies, mosquitoes and other insects in an emergency situation.</a:t>
            </a:r>
            <a:endParaRPr lang="en-AU" dirty="0" smtClean="0"/>
          </a:p>
        </p:txBody>
      </p:sp>
      <p:sp>
        <p:nvSpPr>
          <p:cNvPr id="47108" name="Slide Number Placeholder 3"/>
          <p:cNvSpPr>
            <a:spLocks noGrp="1"/>
          </p:cNvSpPr>
          <p:nvPr>
            <p:ph type="sldNum" sz="quarter" idx="5"/>
          </p:nvPr>
        </p:nvSpPr>
        <p:spPr>
          <a:noFill/>
        </p:spPr>
        <p:txBody>
          <a:bodyPr/>
          <a:lstStyle/>
          <a:p>
            <a:fld id="{7D99C7CA-D4EA-44E0-9649-083B29D17536}" type="slidenum">
              <a:rPr lang="en-AU" smtClean="0"/>
              <a:pPr/>
              <a:t>7</a:t>
            </a:fld>
            <a:endParaRPr lang="en-AU" dirty="0"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Temporary latrine are constructed in a number of ways.</a:t>
            </a:r>
            <a:r>
              <a:rPr lang="en-US" baseline="0" dirty="0" smtClean="0"/>
              <a:t> Here are 3 examples</a:t>
            </a:r>
            <a:r>
              <a:rPr lang="en-US" dirty="0" smtClean="0"/>
              <a:t>:</a:t>
            </a:r>
          </a:p>
          <a:p>
            <a:pPr marL="228600" indent="-228600">
              <a:buAutoNum type="arabicPeriod"/>
            </a:pPr>
            <a:r>
              <a:rPr lang="en-US" baseline="0" dirty="0" smtClean="0"/>
              <a:t>From </a:t>
            </a:r>
            <a:r>
              <a:rPr lang="en-US" dirty="0" smtClean="0"/>
              <a:t>local</a:t>
            </a:r>
            <a:r>
              <a:rPr lang="en-US" baseline="0" dirty="0" smtClean="0"/>
              <a:t> wood, cement, sand , stone, brick, timber, nail, toilet pan+ water seal and tarpaulin sheets. </a:t>
            </a:r>
          </a:p>
          <a:p>
            <a:pPr marL="228600" indent="-228600">
              <a:buAutoNum type="arabicPeriod"/>
            </a:pPr>
            <a:r>
              <a:rPr lang="en-US" baseline="0" dirty="0" smtClean="0"/>
              <a:t>Some are readymade – for example “</a:t>
            </a:r>
            <a:r>
              <a:rPr lang="en-US" baseline="0" dirty="0" err="1" smtClean="0"/>
              <a:t>porta</a:t>
            </a:r>
            <a:r>
              <a:rPr lang="en-US" baseline="0" dirty="0" smtClean="0"/>
              <a:t> </a:t>
            </a:r>
            <a:r>
              <a:rPr lang="en-US" baseline="0" dirty="0" err="1" smtClean="0"/>
              <a:t>loo</a:t>
            </a:r>
            <a:r>
              <a:rPr lang="en-US" baseline="0" dirty="0" smtClean="0"/>
              <a:t>” / “</a:t>
            </a:r>
            <a:r>
              <a:rPr lang="en-US" baseline="0" dirty="0" err="1" smtClean="0"/>
              <a:t>portapoos</a:t>
            </a:r>
            <a:r>
              <a:rPr lang="en-US" baseline="0" dirty="0" smtClean="0"/>
              <a:t>”.  This comes readymade; and engineers dig a pit and line it where needed.</a:t>
            </a:r>
            <a:endParaRPr lang="en-AU" dirty="0"/>
          </a:p>
        </p:txBody>
      </p:sp>
      <p:sp>
        <p:nvSpPr>
          <p:cNvPr id="4" name="Slide Number Placeholder 3"/>
          <p:cNvSpPr>
            <a:spLocks noGrp="1"/>
          </p:cNvSpPr>
          <p:nvPr>
            <p:ph type="sldNum" sz="quarter" idx="10"/>
          </p:nvPr>
        </p:nvSpPr>
        <p:spPr/>
        <p:txBody>
          <a:bodyPr/>
          <a:lstStyle/>
          <a:p>
            <a:pPr>
              <a:defRPr/>
            </a:pPr>
            <a:fld id="{8FA028F4-3912-482F-BB7E-0338C579F656}" type="slidenum">
              <a:rPr lang="en-GB" smtClean="0"/>
              <a:pPr>
                <a:defRPr/>
              </a:pPr>
              <a:t>8</a:t>
            </a:fld>
            <a:endParaRPr lang="en-GB"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Sludge</a:t>
            </a:r>
            <a:r>
              <a:rPr lang="en-US" baseline="0" dirty="0" smtClean="0"/>
              <a:t> treatment is a very important issue and Oxfam has an innovative method for dealing with sludge. Sludge refers to the effluent from septic tank or toilets. </a:t>
            </a:r>
          </a:p>
          <a:p>
            <a:endParaRPr lang="en-US" baseline="0" dirty="0" smtClean="0"/>
          </a:p>
          <a:p>
            <a:r>
              <a:rPr lang="en-US" baseline="0" dirty="0" smtClean="0"/>
              <a:t>To treat it, the effluent is first collected in a tank dug into the ground and mixed with chemicals (here, lime) manually. Then it is allowed to settle to allow solids to sediment at the bottom of tank. </a:t>
            </a:r>
          </a:p>
          <a:p>
            <a:endParaRPr lang="en-US" baseline="0" dirty="0" smtClean="0"/>
          </a:p>
        </p:txBody>
      </p:sp>
      <p:sp>
        <p:nvSpPr>
          <p:cNvPr id="4" name="Slide Number Placeholder 3"/>
          <p:cNvSpPr>
            <a:spLocks noGrp="1"/>
          </p:cNvSpPr>
          <p:nvPr>
            <p:ph type="sldNum" sz="quarter" idx="10"/>
          </p:nvPr>
        </p:nvSpPr>
        <p:spPr/>
        <p:txBody>
          <a:bodyPr/>
          <a:lstStyle/>
          <a:p>
            <a:fld id="{2301AA49-7814-4F28-AE1A-F0B3C45FFE9B}" type="slidenum">
              <a:rPr lang="en-AU" smtClean="0"/>
              <a:pPr/>
              <a:t>9</a:t>
            </a:fld>
            <a:endParaRPr lang="en-AU"/>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image" Target="../media/image4.png"/><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4" name="Picture 14" descr="Black logo_060212"/>
          <p:cNvPicPr>
            <a:picLocks noChangeAspect="1" noChangeArrowheads="1"/>
          </p:cNvPicPr>
          <p:nvPr userDrawn="1"/>
        </p:nvPicPr>
        <p:blipFill>
          <a:blip r:embed="rId2" cstate="print"/>
          <a:srcRect/>
          <a:stretch>
            <a:fillRect/>
          </a:stretch>
        </p:blipFill>
        <p:spPr bwMode="auto">
          <a:xfrm>
            <a:off x="7900988" y="5500688"/>
            <a:ext cx="955675" cy="1058862"/>
          </a:xfrm>
          <a:prstGeom prst="rect">
            <a:avLst/>
          </a:prstGeom>
          <a:noFill/>
          <a:ln w="9525">
            <a:noFill/>
            <a:miter lim="800000"/>
            <a:headEnd/>
            <a:tailEnd/>
          </a:ln>
        </p:spPr>
      </p:pic>
      <p:sp>
        <p:nvSpPr>
          <p:cNvPr id="74754" name="Rectangle 2"/>
          <p:cNvSpPr>
            <a:spLocks noGrp="1" noChangeArrowheads="1"/>
          </p:cNvSpPr>
          <p:nvPr>
            <p:ph type="ctrTitle"/>
          </p:nvPr>
        </p:nvSpPr>
        <p:spPr>
          <a:xfrm>
            <a:off x="400050" y="2517775"/>
            <a:ext cx="8466138" cy="1978025"/>
          </a:xfrm>
        </p:spPr>
        <p:txBody>
          <a:bodyPr/>
          <a:lstStyle>
            <a:lvl1pPr>
              <a:lnSpc>
                <a:spcPts val="7000"/>
              </a:lnSpc>
              <a:defRPr sz="6600">
                <a:latin typeface="Oxfam Global Headline" pitchFamily="34" charset="0"/>
              </a:defRPr>
            </a:lvl1pPr>
          </a:lstStyle>
          <a:p>
            <a:pPr lvl="0"/>
            <a:r>
              <a:rPr lang="en-GB" noProof="0" smtClean="0"/>
              <a:t>CLICK TO EDIT MASTER TITLE</a:t>
            </a:r>
          </a:p>
        </p:txBody>
      </p:sp>
      <p:sp>
        <p:nvSpPr>
          <p:cNvPr id="74755" name="Rectangle 3"/>
          <p:cNvSpPr>
            <a:spLocks noGrp="1" noChangeArrowheads="1"/>
          </p:cNvSpPr>
          <p:nvPr>
            <p:ph type="subTitle" idx="1"/>
          </p:nvPr>
        </p:nvSpPr>
        <p:spPr>
          <a:xfrm>
            <a:off x="457200" y="4733925"/>
            <a:ext cx="8408988" cy="504825"/>
          </a:xfrm>
        </p:spPr>
        <p:txBody>
          <a:bodyPr/>
          <a:lstStyle>
            <a:lvl1pPr>
              <a:defRPr sz="2800" b="0"/>
            </a:lvl1pPr>
          </a:lstStyle>
          <a:p>
            <a:pPr lvl="0"/>
            <a:r>
              <a:rPr lang="en-GB" noProof="0" smtClean="0"/>
              <a:t>CLICK TO EDIT MASTER SUBTITLE</a:t>
            </a: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6"/>
          <p:cNvSpPr>
            <a:spLocks noGrp="1" noChangeArrowheads="1"/>
          </p:cNvSpPr>
          <p:nvPr>
            <p:ph type="sldNum" sz="quarter" idx="10"/>
          </p:nvPr>
        </p:nvSpPr>
        <p:spPr>
          <a:ln/>
        </p:spPr>
        <p:txBody>
          <a:bodyPr/>
          <a:lstStyle>
            <a:lvl1pPr>
              <a:defRPr/>
            </a:lvl1pPr>
          </a:lstStyle>
          <a:p>
            <a:pPr>
              <a:defRPr/>
            </a:pPr>
            <a:r>
              <a:rPr lang="en-GB" dirty="0"/>
              <a:t>Page </a:t>
            </a:r>
            <a:fld id="{AB23131E-22F0-4D57-B8AF-69E348BC84CC}" type="slidenum">
              <a:rPr lang="en-GB"/>
              <a:pPr>
                <a:defRPr/>
              </a:pPr>
              <a:t>‹#›</a:t>
            </a:fld>
            <a:endParaRPr lang="en-GB"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11950" y="161925"/>
            <a:ext cx="2144713" cy="580707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274638" y="161925"/>
            <a:ext cx="6284912" cy="580707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6"/>
          <p:cNvSpPr>
            <a:spLocks noGrp="1" noChangeArrowheads="1"/>
          </p:cNvSpPr>
          <p:nvPr>
            <p:ph type="sldNum" sz="quarter" idx="10"/>
          </p:nvPr>
        </p:nvSpPr>
        <p:spPr>
          <a:ln/>
        </p:spPr>
        <p:txBody>
          <a:bodyPr/>
          <a:lstStyle>
            <a:lvl1pPr>
              <a:defRPr/>
            </a:lvl1pPr>
          </a:lstStyle>
          <a:p>
            <a:pPr>
              <a:defRPr/>
            </a:pPr>
            <a:r>
              <a:rPr lang="en-GB" dirty="0"/>
              <a:t>Page </a:t>
            </a:r>
            <a:fld id="{31CE97AA-8A13-40E3-A1C2-FB23A1F00630}" type="slidenum">
              <a:rPr lang="en-GB"/>
              <a:pPr>
                <a:defRPr/>
              </a:pPr>
              <a:t>‹#›</a:t>
            </a:fld>
            <a:endParaRPr lang="en-GB"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3" name="Picture 16" descr="White logo_060212"/>
          <p:cNvPicPr>
            <a:picLocks noChangeAspect="1" noChangeArrowheads="1"/>
          </p:cNvPicPr>
          <p:nvPr userDrawn="1"/>
        </p:nvPicPr>
        <p:blipFill>
          <a:blip r:embed="rId2" cstate="print"/>
          <a:srcRect/>
          <a:stretch>
            <a:fillRect/>
          </a:stretch>
        </p:blipFill>
        <p:spPr bwMode="auto">
          <a:xfrm>
            <a:off x="8201025" y="6002338"/>
            <a:ext cx="601663" cy="666750"/>
          </a:xfrm>
          <a:prstGeom prst="rect">
            <a:avLst/>
          </a:prstGeom>
          <a:noFill/>
          <a:ln w="9525">
            <a:noFill/>
            <a:miter lim="800000"/>
            <a:headEnd/>
            <a:tailEnd/>
          </a:ln>
        </p:spPr>
      </p:pic>
      <p:sp>
        <p:nvSpPr>
          <p:cNvPr id="151554" name="Rectangle 2"/>
          <p:cNvSpPr>
            <a:spLocks noGrp="1" noChangeArrowheads="1"/>
          </p:cNvSpPr>
          <p:nvPr>
            <p:ph type="ctrTitle"/>
          </p:nvPr>
        </p:nvSpPr>
        <p:spPr>
          <a:xfrm>
            <a:off x="352425" y="2820988"/>
            <a:ext cx="8505825" cy="1506537"/>
          </a:xfrm>
        </p:spPr>
        <p:txBody>
          <a:bodyPr/>
          <a:lstStyle>
            <a:lvl1pPr>
              <a:lnSpc>
                <a:spcPct val="90000"/>
              </a:lnSpc>
              <a:defRPr sz="5200">
                <a:solidFill>
                  <a:schemeClr val="bg1"/>
                </a:solidFill>
              </a:defRPr>
            </a:lvl1pPr>
          </a:lstStyle>
          <a:p>
            <a:pPr lvl="0"/>
            <a:r>
              <a:rPr lang="en-GB" noProof="0" smtClean="0"/>
              <a:t>CLICK TO EDIT MASTER TITLE</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6"/>
          <p:cNvSpPr>
            <a:spLocks noGrp="1" noChangeArrowheads="1"/>
          </p:cNvSpPr>
          <p:nvPr>
            <p:ph type="sldNum" sz="quarter" idx="10"/>
          </p:nvPr>
        </p:nvSpPr>
        <p:spPr>
          <a:ln/>
        </p:spPr>
        <p:txBody>
          <a:bodyPr/>
          <a:lstStyle>
            <a:lvl1pPr>
              <a:defRPr/>
            </a:lvl1pPr>
          </a:lstStyle>
          <a:p>
            <a:pPr>
              <a:defRPr/>
            </a:pPr>
            <a:r>
              <a:rPr lang="en-GB" dirty="0"/>
              <a:t>Page </a:t>
            </a:r>
            <a:fld id="{2B51792C-A832-45ED-9D6F-D05FF900BEA3}" type="slidenum">
              <a:rPr lang="en-GB"/>
              <a:pPr>
                <a:defRPr/>
              </a:pPr>
              <a:t>‹#›</a:t>
            </a:fld>
            <a:endParaRPr lang="en-GB"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6"/>
          <p:cNvSpPr>
            <a:spLocks noGrp="1" noChangeArrowheads="1"/>
          </p:cNvSpPr>
          <p:nvPr>
            <p:ph type="sldNum" sz="quarter" idx="10"/>
          </p:nvPr>
        </p:nvSpPr>
        <p:spPr>
          <a:ln/>
        </p:spPr>
        <p:txBody>
          <a:bodyPr/>
          <a:lstStyle>
            <a:lvl1pPr>
              <a:defRPr/>
            </a:lvl1pPr>
          </a:lstStyle>
          <a:p>
            <a:pPr>
              <a:defRPr/>
            </a:pPr>
            <a:r>
              <a:rPr lang="en-GB" dirty="0"/>
              <a:t>Page </a:t>
            </a:r>
            <a:fld id="{04E16FDE-6C05-4854-8956-C5BA5C09CB59}" type="slidenum">
              <a:rPr lang="en-GB"/>
              <a:pPr>
                <a:defRPr/>
              </a:pPr>
              <a:t>‹#›</a:t>
            </a:fld>
            <a:endParaRPr lang="en-GB"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284163" y="1689100"/>
            <a:ext cx="4210050" cy="42799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6613" y="1689100"/>
            <a:ext cx="4210050" cy="42799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Rectangle 6"/>
          <p:cNvSpPr>
            <a:spLocks noGrp="1" noChangeArrowheads="1"/>
          </p:cNvSpPr>
          <p:nvPr>
            <p:ph type="sldNum" sz="quarter" idx="10"/>
          </p:nvPr>
        </p:nvSpPr>
        <p:spPr>
          <a:ln/>
        </p:spPr>
        <p:txBody>
          <a:bodyPr/>
          <a:lstStyle>
            <a:lvl1pPr>
              <a:defRPr/>
            </a:lvl1pPr>
          </a:lstStyle>
          <a:p>
            <a:pPr>
              <a:defRPr/>
            </a:pPr>
            <a:r>
              <a:rPr lang="en-GB" dirty="0"/>
              <a:t>Page </a:t>
            </a:r>
            <a:fld id="{88A6832D-105B-416C-8153-60868068F5F6}" type="slidenum">
              <a:rPr lang="en-GB"/>
              <a:pPr>
                <a:defRPr/>
              </a:pPr>
              <a:t>‹#›</a:t>
            </a:fld>
            <a:endParaRPr lang="en-GB"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Rectangle 6"/>
          <p:cNvSpPr>
            <a:spLocks noGrp="1" noChangeArrowheads="1"/>
          </p:cNvSpPr>
          <p:nvPr>
            <p:ph type="sldNum" sz="quarter" idx="10"/>
          </p:nvPr>
        </p:nvSpPr>
        <p:spPr>
          <a:ln/>
        </p:spPr>
        <p:txBody>
          <a:bodyPr/>
          <a:lstStyle>
            <a:lvl1pPr>
              <a:defRPr/>
            </a:lvl1pPr>
          </a:lstStyle>
          <a:p>
            <a:pPr>
              <a:defRPr/>
            </a:pPr>
            <a:r>
              <a:rPr lang="en-GB" dirty="0"/>
              <a:t>Page </a:t>
            </a:r>
            <a:fld id="{DE19E162-230D-42C0-9818-9F9AD4CE7447}" type="slidenum">
              <a:rPr lang="en-GB"/>
              <a:pPr>
                <a:defRPr/>
              </a:pPr>
              <a:t>‹#›</a:t>
            </a:fld>
            <a:endParaRPr lang="en-GB"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Rectangle 6"/>
          <p:cNvSpPr>
            <a:spLocks noGrp="1" noChangeArrowheads="1"/>
          </p:cNvSpPr>
          <p:nvPr>
            <p:ph type="sldNum" sz="quarter" idx="10"/>
          </p:nvPr>
        </p:nvSpPr>
        <p:spPr>
          <a:ln/>
        </p:spPr>
        <p:txBody>
          <a:bodyPr/>
          <a:lstStyle>
            <a:lvl1pPr>
              <a:defRPr/>
            </a:lvl1pPr>
          </a:lstStyle>
          <a:p>
            <a:pPr>
              <a:defRPr/>
            </a:pPr>
            <a:r>
              <a:rPr lang="en-GB" dirty="0"/>
              <a:t>Page </a:t>
            </a:r>
            <a:fld id="{BE8026BB-DF64-4BA4-A028-7B0A94C07CD0}" type="slidenum">
              <a:rPr lang="en-GB"/>
              <a:pPr>
                <a:defRPr/>
              </a:pPr>
              <a:t>‹#›</a:t>
            </a:fld>
            <a:endParaRPr lang="en-GB" dirty="0"/>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6"/>
          <p:cNvSpPr>
            <a:spLocks noGrp="1" noChangeArrowheads="1"/>
          </p:cNvSpPr>
          <p:nvPr>
            <p:ph type="sldNum" sz="quarter" idx="10"/>
          </p:nvPr>
        </p:nvSpPr>
        <p:spPr>
          <a:ln/>
        </p:spPr>
        <p:txBody>
          <a:bodyPr/>
          <a:lstStyle>
            <a:lvl1pPr>
              <a:defRPr/>
            </a:lvl1pPr>
          </a:lstStyle>
          <a:p>
            <a:pPr>
              <a:defRPr/>
            </a:pPr>
            <a:r>
              <a:rPr lang="en-GB" dirty="0"/>
              <a:t>Page </a:t>
            </a:r>
            <a:fld id="{157D20AA-CCB0-4262-85A9-B609AD256D5F}" type="slidenum">
              <a:rPr lang="en-GB"/>
              <a:pPr>
                <a:defRPr/>
              </a:pPr>
              <a:t>‹#›</a:t>
            </a:fld>
            <a:endParaRPr lang="en-GB" dirty="0"/>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6"/>
          <p:cNvSpPr>
            <a:spLocks noGrp="1" noChangeArrowheads="1"/>
          </p:cNvSpPr>
          <p:nvPr>
            <p:ph type="sldNum" sz="quarter" idx="10"/>
          </p:nvPr>
        </p:nvSpPr>
        <p:spPr>
          <a:ln/>
        </p:spPr>
        <p:txBody>
          <a:bodyPr/>
          <a:lstStyle>
            <a:lvl1pPr>
              <a:defRPr/>
            </a:lvl1pPr>
          </a:lstStyle>
          <a:p>
            <a:pPr>
              <a:defRPr/>
            </a:pPr>
            <a:r>
              <a:rPr lang="en-GB" dirty="0"/>
              <a:t>Page </a:t>
            </a:r>
            <a:fld id="{712D198A-CE61-44E4-9791-312AD70A3E09}" type="slidenum">
              <a:rPr lang="en-GB"/>
              <a:pPr>
                <a:defRPr/>
              </a:pPr>
              <a:t>‹#›</a:t>
            </a:fld>
            <a:endParaRPr lang="en-GB"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6"/>
          <p:cNvSpPr>
            <a:spLocks noGrp="1" noChangeArrowheads="1"/>
          </p:cNvSpPr>
          <p:nvPr>
            <p:ph type="sldNum" sz="quarter" idx="10"/>
          </p:nvPr>
        </p:nvSpPr>
        <p:spPr>
          <a:ln/>
        </p:spPr>
        <p:txBody>
          <a:bodyPr/>
          <a:lstStyle>
            <a:lvl1pPr>
              <a:defRPr/>
            </a:lvl1pPr>
          </a:lstStyle>
          <a:p>
            <a:pPr>
              <a:defRPr/>
            </a:pPr>
            <a:r>
              <a:rPr lang="en-GB" dirty="0"/>
              <a:t>Page </a:t>
            </a:r>
            <a:fld id="{ACB6E39C-9FCE-4938-90ED-874240F60912}" type="slidenum">
              <a:rPr lang="en-GB"/>
              <a:pPr>
                <a:defRPr/>
              </a:pPr>
              <a:t>‹#›</a:t>
            </a:fld>
            <a:endParaRPr lang="en-GB" dirty="0"/>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6"/>
          <p:cNvSpPr>
            <a:spLocks noGrp="1" noChangeArrowheads="1"/>
          </p:cNvSpPr>
          <p:nvPr>
            <p:ph type="sldNum" sz="quarter" idx="10"/>
          </p:nvPr>
        </p:nvSpPr>
        <p:spPr>
          <a:ln/>
        </p:spPr>
        <p:txBody>
          <a:bodyPr/>
          <a:lstStyle>
            <a:lvl1pPr>
              <a:defRPr/>
            </a:lvl1pPr>
          </a:lstStyle>
          <a:p>
            <a:pPr>
              <a:defRPr/>
            </a:pPr>
            <a:r>
              <a:rPr lang="en-GB" dirty="0"/>
              <a:t>Page </a:t>
            </a:r>
            <a:fld id="{F9688056-1CAF-4FAB-9934-C81BAFBA70EA}" type="slidenum">
              <a:rPr lang="en-GB"/>
              <a:pPr>
                <a:defRPr/>
              </a:pPr>
              <a:t>‹#›</a:t>
            </a:fld>
            <a:endParaRPr lang="en-GB" dirty="0"/>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6"/>
          <p:cNvSpPr>
            <a:spLocks noGrp="1" noChangeArrowheads="1"/>
          </p:cNvSpPr>
          <p:nvPr>
            <p:ph type="sldNum" sz="quarter" idx="10"/>
          </p:nvPr>
        </p:nvSpPr>
        <p:spPr>
          <a:ln/>
        </p:spPr>
        <p:txBody>
          <a:bodyPr/>
          <a:lstStyle>
            <a:lvl1pPr>
              <a:defRPr/>
            </a:lvl1pPr>
          </a:lstStyle>
          <a:p>
            <a:pPr>
              <a:defRPr/>
            </a:pPr>
            <a:r>
              <a:rPr lang="en-GB" dirty="0"/>
              <a:t>Page </a:t>
            </a:r>
            <a:fld id="{0B658A0E-6094-43B8-820E-D6B700D77A69}" type="slidenum">
              <a:rPr lang="en-GB"/>
              <a:pPr>
                <a:defRPr/>
              </a:pPr>
              <a:t>‹#›</a:t>
            </a:fld>
            <a:endParaRPr lang="en-GB" dirty="0"/>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11950" y="161925"/>
            <a:ext cx="2144713" cy="580707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274638" y="161925"/>
            <a:ext cx="6284912" cy="580707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6"/>
          <p:cNvSpPr>
            <a:spLocks noGrp="1" noChangeArrowheads="1"/>
          </p:cNvSpPr>
          <p:nvPr>
            <p:ph type="sldNum" sz="quarter" idx="10"/>
          </p:nvPr>
        </p:nvSpPr>
        <p:spPr>
          <a:ln/>
        </p:spPr>
        <p:txBody>
          <a:bodyPr/>
          <a:lstStyle>
            <a:lvl1pPr>
              <a:defRPr/>
            </a:lvl1pPr>
          </a:lstStyle>
          <a:p>
            <a:pPr>
              <a:defRPr/>
            </a:pPr>
            <a:r>
              <a:rPr lang="en-GB" dirty="0"/>
              <a:t>Page </a:t>
            </a:r>
            <a:fld id="{C9B9EA52-3DB3-4E5F-8AF1-B1EC3DB384DE}" type="slidenum">
              <a:rPr lang="en-GB"/>
              <a:pPr>
                <a:defRPr/>
              </a:pPr>
              <a:t>‹#›</a:t>
            </a:fld>
            <a:endParaRPr lang="en-GB" dirty="0"/>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solidFill>
          <a:schemeClr val="tx2"/>
        </a:solidFill>
        <a:effectLst/>
      </p:bgPr>
    </p:bg>
    <p:spTree>
      <p:nvGrpSpPr>
        <p:cNvPr id="1" name=""/>
        <p:cNvGrpSpPr/>
        <p:nvPr/>
      </p:nvGrpSpPr>
      <p:grpSpPr>
        <a:xfrm>
          <a:off x="0" y="0"/>
          <a:ext cx="0" cy="0"/>
          <a:chOff x="0" y="0"/>
          <a:chExt cx="0" cy="0"/>
        </a:xfrm>
      </p:grpSpPr>
      <p:pic>
        <p:nvPicPr>
          <p:cNvPr id="3" name="Picture 11" descr="White logo_060212"/>
          <p:cNvPicPr>
            <a:picLocks noChangeAspect="1" noChangeArrowheads="1"/>
          </p:cNvPicPr>
          <p:nvPr userDrawn="1"/>
        </p:nvPicPr>
        <p:blipFill>
          <a:blip r:embed="rId2" cstate="print"/>
          <a:srcRect/>
          <a:stretch>
            <a:fillRect/>
          </a:stretch>
        </p:blipFill>
        <p:spPr bwMode="auto">
          <a:xfrm>
            <a:off x="8201025" y="6002338"/>
            <a:ext cx="601663" cy="666750"/>
          </a:xfrm>
          <a:prstGeom prst="rect">
            <a:avLst/>
          </a:prstGeom>
          <a:noFill/>
          <a:ln w="9525">
            <a:noFill/>
            <a:miter lim="800000"/>
            <a:headEnd/>
            <a:tailEnd/>
          </a:ln>
        </p:spPr>
      </p:pic>
      <p:sp>
        <p:nvSpPr>
          <p:cNvPr id="158722" name="Rectangle 2"/>
          <p:cNvSpPr>
            <a:spLocks noGrp="1" noChangeArrowheads="1"/>
          </p:cNvSpPr>
          <p:nvPr>
            <p:ph type="ctrTitle"/>
          </p:nvPr>
        </p:nvSpPr>
        <p:spPr>
          <a:xfrm>
            <a:off x="352425" y="2820988"/>
            <a:ext cx="8505825" cy="1506537"/>
          </a:xfrm>
        </p:spPr>
        <p:txBody>
          <a:bodyPr/>
          <a:lstStyle>
            <a:lvl1pPr>
              <a:lnSpc>
                <a:spcPct val="90000"/>
              </a:lnSpc>
              <a:defRPr sz="5200">
                <a:solidFill>
                  <a:schemeClr val="bg1"/>
                </a:solidFill>
              </a:defRPr>
            </a:lvl1pPr>
          </a:lstStyle>
          <a:p>
            <a:pPr lvl="0"/>
            <a:r>
              <a:rPr lang="en-GB" noProof="0" smtClean="0"/>
              <a:t>CLICK TO EDIT MASTER TITLE</a:t>
            </a: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6"/>
          <p:cNvSpPr>
            <a:spLocks noGrp="1" noChangeArrowheads="1"/>
          </p:cNvSpPr>
          <p:nvPr>
            <p:ph type="sldNum" sz="quarter" idx="10"/>
          </p:nvPr>
        </p:nvSpPr>
        <p:spPr>
          <a:ln/>
        </p:spPr>
        <p:txBody>
          <a:bodyPr/>
          <a:lstStyle>
            <a:lvl1pPr>
              <a:defRPr/>
            </a:lvl1pPr>
          </a:lstStyle>
          <a:p>
            <a:pPr>
              <a:defRPr/>
            </a:pPr>
            <a:r>
              <a:rPr lang="en-GB" dirty="0"/>
              <a:t>Page </a:t>
            </a:r>
            <a:fld id="{346EC332-3A3B-4DBD-A726-A06C83CDBCD4}" type="slidenum">
              <a:rPr lang="en-GB"/>
              <a:pPr>
                <a:defRPr/>
              </a:pPr>
              <a:t>‹#›</a:t>
            </a:fld>
            <a:endParaRPr lang="en-GB" dirty="0"/>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6"/>
          <p:cNvSpPr>
            <a:spLocks noGrp="1" noChangeArrowheads="1"/>
          </p:cNvSpPr>
          <p:nvPr>
            <p:ph type="sldNum" sz="quarter" idx="10"/>
          </p:nvPr>
        </p:nvSpPr>
        <p:spPr>
          <a:ln/>
        </p:spPr>
        <p:txBody>
          <a:bodyPr/>
          <a:lstStyle>
            <a:lvl1pPr>
              <a:defRPr/>
            </a:lvl1pPr>
          </a:lstStyle>
          <a:p>
            <a:pPr>
              <a:defRPr/>
            </a:pPr>
            <a:r>
              <a:rPr lang="en-GB" dirty="0"/>
              <a:t>Page </a:t>
            </a:r>
            <a:fld id="{657CC13D-8CCB-4A1C-98AA-41D9095B195C}" type="slidenum">
              <a:rPr lang="en-GB"/>
              <a:pPr>
                <a:defRPr/>
              </a:pPr>
              <a:t>‹#›</a:t>
            </a:fld>
            <a:endParaRPr lang="en-GB" dirty="0"/>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284163" y="1689100"/>
            <a:ext cx="4210050" cy="42799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6613" y="1689100"/>
            <a:ext cx="4210050" cy="42799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Rectangle 6"/>
          <p:cNvSpPr>
            <a:spLocks noGrp="1" noChangeArrowheads="1"/>
          </p:cNvSpPr>
          <p:nvPr>
            <p:ph type="sldNum" sz="quarter" idx="10"/>
          </p:nvPr>
        </p:nvSpPr>
        <p:spPr>
          <a:ln/>
        </p:spPr>
        <p:txBody>
          <a:bodyPr/>
          <a:lstStyle>
            <a:lvl1pPr>
              <a:defRPr/>
            </a:lvl1pPr>
          </a:lstStyle>
          <a:p>
            <a:pPr>
              <a:defRPr/>
            </a:pPr>
            <a:r>
              <a:rPr lang="en-GB" dirty="0"/>
              <a:t>Page </a:t>
            </a:r>
            <a:fld id="{A0C4869D-65C9-4108-8262-D2202A89C371}" type="slidenum">
              <a:rPr lang="en-GB"/>
              <a:pPr>
                <a:defRPr/>
              </a:pPr>
              <a:t>‹#›</a:t>
            </a:fld>
            <a:endParaRPr lang="en-GB" dirty="0"/>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Rectangle 6"/>
          <p:cNvSpPr>
            <a:spLocks noGrp="1" noChangeArrowheads="1"/>
          </p:cNvSpPr>
          <p:nvPr>
            <p:ph type="sldNum" sz="quarter" idx="10"/>
          </p:nvPr>
        </p:nvSpPr>
        <p:spPr>
          <a:ln/>
        </p:spPr>
        <p:txBody>
          <a:bodyPr/>
          <a:lstStyle>
            <a:lvl1pPr>
              <a:defRPr/>
            </a:lvl1pPr>
          </a:lstStyle>
          <a:p>
            <a:pPr>
              <a:defRPr/>
            </a:pPr>
            <a:r>
              <a:rPr lang="en-GB" dirty="0"/>
              <a:t>Page </a:t>
            </a:r>
            <a:fld id="{565C47E0-F280-4105-B7B0-D928CC7F8BE7}" type="slidenum">
              <a:rPr lang="en-GB"/>
              <a:pPr>
                <a:defRPr/>
              </a:pPr>
              <a:t>‹#›</a:t>
            </a:fld>
            <a:endParaRPr lang="en-GB" dirty="0"/>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Rectangle 6"/>
          <p:cNvSpPr>
            <a:spLocks noGrp="1" noChangeArrowheads="1"/>
          </p:cNvSpPr>
          <p:nvPr>
            <p:ph type="sldNum" sz="quarter" idx="10"/>
          </p:nvPr>
        </p:nvSpPr>
        <p:spPr>
          <a:ln/>
        </p:spPr>
        <p:txBody>
          <a:bodyPr/>
          <a:lstStyle>
            <a:lvl1pPr>
              <a:defRPr/>
            </a:lvl1pPr>
          </a:lstStyle>
          <a:p>
            <a:pPr>
              <a:defRPr/>
            </a:pPr>
            <a:r>
              <a:rPr lang="en-GB" dirty="0"/>
              <a:t>Page </a:t>
            </a:r>
            <a:fld id="{CD2CF86A-BDAC-43CE-8A89-91C054313811}" type="slidenum">
              <a:rPr lang="en-GB"/>
              <a:pPr>
                <a:defRPr/>
              </a:pPr>
              <a:t>‹#›</a:t>
            </a:fld>
            <a:endParaRPr lang="en-GB" dirty="0"/>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6"/>
          <p:cNvSpPr>
            <a:spLocks noGrp="1" noChangeArrowheads="1"/>
          </p:cNvSpPr>
          <p:nvPr>
            <p:ph type="sldNum" sz="quarter" idx="10"/>
          </p:nvPr>
        </p:nvSpPr>
        <p:spPr>
          <a:ln/>
        </p:spPr>
        <p:txBody>
          <a:bodyPr/>
          <a:lstStyle>
            <a:lvl1pPr>
              <a:defRPr/>
            </a:lvl1pPr>
          </a:lstStyle>
          <a:p>
            <a:pPr>
              <a:defRPr/>
            </a:pPr>
            <a:r>
              <a:rPr lang="en-GB" dirty="0"/>
              <a:t>Page </a:t>
            </a:r>
            <a:fld id="{8E03892B-D0B6-4D5A-8394-22B56F80E2B3}" type="slidenum">
              <a:rPr lang="en-GB"/>
              <a:pPr>
                <a:defRPr/>
              </a:pPr>
              <a:t>‹#›</a:t>
            </a:fld>
            <a:endParaRPr lang="en-GB"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6"/>
          <p:cNvSpPr>
            <a:spLocks noGrp="1" noChangeArrowheads="1"/>
          </p:cNvSpPr>
          <p:nvPr>
            <p:ph type="sldNum" sz="quarter" idx="10"/>
          </p:nvPr>
        </p:nvSpPr>
        <p:spPr>
          <a:ln/>
        </p:spPr>
        <p:txBody>
          <a:bodyPr/>
          <a:lstStyle>
            <a:lvl1pPr>
              <a:defRPr/>
            </a:lvl1pPr>
          </a:lstStyle>
          <a:p>
            <a:pPr>
              <a:defRPr/>
            </a:pPr>
            <a:r>
              <a:rPr lang="en-GB" dirty="0"/>
              <a:t>Page </a:t>
            </a:r>
            <a:fld id="{33006376-9653-41DC-A656-7B6B701FCA02}" type="slidenum">
              <a:rPr lang="en-GB"/>
              <a:pPr>
                <a:defRPr/>
              </a:pPr>
              <a:t>‹#›</a:t>
            </a:fld>
            <a:endParaRPr lang="en-GB" dirty="0"/>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6"/>
          <p:cNvSpPr>
            <a:spLocks noGrp="1" noChangeArrowheads="1"/>
          </p:cNvSpPr>
          <p:nvPr>
            <p:ph type="sldNum" sz="quarter" idx="10"/>
          </p:nvPr>
        </p:nvSpPr>
        <p:spPr>
          <a:ln/>
        </p:spPr>
        <p:txBody>
          <a:bodyPr/>
          <a:lstStyle>
            <a:lvl1pPr>
              <a:defRPr/>
            </a:lvl1pPr>
          </a:lstStyle>
          <a:p>
            <a:pPr>
              <a:defRPr/>
            </a:pPr>
            <a:r>
              <a:rPr lang="en-GB" dirty="0"/>
              <a:t>Page </a:t>
            </a:r>
            <a:fld id="{B39FB1C2-8065-4678-9651-7BC5904A3347}" type="slidenum">
              <a:rPr lang="en-GB"/>
              <a:pPr>
                <a:defRPr/>
              </a:pPr>
              <a:t>‹#›</a:t>
            </a:fld>
            <a:endParaRPr lang="en-GB" dirty="0"/>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6"/>
          <p:cNvSpPr>
            <a:spLocks noGrp="1" noChangeArrowheads="1"/>
          </p:cNvSpPr>
          <p:nvPr>
            <p:ph type="sldNum" sz="quarter" idx="10"/>
          </p:nvPr>
        </p:nvSpPr>
        <p:spPr>
          <a:ln/>
        </p:spPr>
        <p:txBody>
          <a:bodyPr/>
          <a:lstStyle>
            <a:lvl1pPr>
              <a:defRPr/>
            </a:lvl1pPr>
          </a:lstStyle>
          <a:p>
            <a:pPr>
              <a:defRPr/>
            </a:pPr>
            <a:r>
              <a:rPr lang="en-GB" dirty="0"/>
              <a:t>Page </a:t>
            </a:r>
            <a:fld id="{73A32CC7-D60C-484C-9806-88E411E2398B}" type="slidenum">
              <a:rPr lang="en-GB"/>
              <a:pPr>
                <a:defRPr/>
              </a:pPr>
              <a:t>‹#›</a:t>
            </a:fld>
            <a:endParaRPr lang="en-GB" dirty="0"/>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6"/>
          <p:cNvSpPr>
            <a:spLocks noGrp="1" noChangeArrowheads="1"/>
          </p:cNvSpPr>
          <p:nvPr>
            <p:ph type="sldNum" sz="quarter" idx="10"/>
          </p:nvPr>
        </p:nvSpPr>
        <p:spPr>
          <a:ln/>
        </p:spPr>
        <p:txBody>
          <a:bodyPr/>
          <a:lstStyle>
            <a:lvl1pPr>
              <a:defRPr/>
            </a:lvl1pPr>
          </a:lstStyle>
          <a:p>
            <a:pPr>
              <a:defRPr/>
            </a:pPr>
            <a:r>
              <a:rPr lang="en-GB" dirty="0"/>
              <a:t>Page </a:t>
            </a:r>
            <a:fld id="{05403E15-9124-42E1-8C43-8D299CD55CB7}" type="slidenum">
              <a:rPr lang="en-GB"/>
              <a:pPr>
                <a:defRPr/>
              </a:pPr>
              <a:t>‹#›</a:t>
            </a:fld>
            <a:endParaRPr lang="en-GB" dirty="0"/>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11950" y="161925"/>
            <a:ext cx="2144713" cy="580707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274638" y="161925"/>
            <a:ext cx="6284912" cy="580707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6"/>
          <p:cNvSpPr>
            <a:spLocks noGrp="1" noChangeArrowheads="1"/>
          </p:cNvSpPr>
          <p:nvPr>
            <p:ph type="sldNum" sz="quarter" idx="10"/>
          </p:nvPr>
        </p:nvSpPr>
        <p:spPr>
          <a:ln/>
        </p:spPr>
        <p:txBody>
          <a:bodyPr/>
          <a:lstStyle>
            <a:lvl1pPr>
              <a:defRPr/>
            </a:lvl1pPr>
          </a:lstStyle>
          <a:p>
            <a:pPr>
              <a:defRPr/>
            </a:pPr>
            <a:r>
              <a:rPr lang="en-GB" dirty="0"/>
              <a:t>Page </a:t>
            </a:r>
            <a:fld id="{9C43985C-F2FD-4574-9FC5-30689B3D2A62}" type="slidenum">
              <a:rPr lang="en-GB"/>
              <a:pPr>
                <a:defRPr/>
              </a:pPr>
              <a:t>‹#›</a:t>
            </a:fld>
            <a:endParaRPr lang="en-GB" dirty="0"/>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pic>
        <p:nvPicPr>
          <p:cNvPr id="4" name="Picture 15" descr="OX_VL_W.eps"/>
          <p:cNvPicPr>
            <a:picLocks noChangeAspect="1"/>
          </p:cNvPicPr>
          <p:nvPr userDrawn="1"/>
        </p:nvPicPr>
        <p:blipFill>
          <a:blip r:embed="rId3" cstate="print"/>
          <a:srcRect/>
          <a:stretch>
            <a:fillRect/>
          </a:stretch>
        </p:blipFill>
        <p:spPr bwMode="auto">
          <a:xfrm>
            <a:off x="7918450" y="5502275"/>
            <a:ext cx="919163" cy="1028700"/>
          </a:xfrm>
          <a:prstGeom prst="rect">
            <a:avLst/>
          </a:prstGeom>
          <a:noFill/>
          <a:ln w="9525">
            <a:noFill/>
            <a:miter lim="800000"/>
            <a:headEnd/>
            <a:tailEnd/>
          </a:ln>
        </p:spPr>
      </p:pic>
      <p:sp>
        <p:nvSpPr>
          <p:cNvPr id="39943" name="Rectangle 7"/>
          <p:cNvSpPr>
            <a:spLocks noGrp="1" noChangeArrowheads="1"/>
          </p:cNvSpPr>
          <p:nvPr>
            <p:ph type="ctrTitle"/>
          </p:nvPr>
        </p:nvSpPr>
        <p:spPr>
          <a:xfrm>
            <a:off x="400050" y="2516188"/>
            <a:ext cx="8466138" cy="1978025"/>
          </a:xfrm>
        </p:spPr>
        <p:txBody>
          <a:bodyPr/>
          <a:lstStyle>
            <a:lvl1pPr>
              <a:lnSpc>
                <a:spcPts val="7000"/>
              </a:lnSpc>
              <a:defRPr sz="6600" smtClean="0">
                <a:solidFill>
                  <a:schemeClr val="bg1"/>
                </a:solidFill>
                <a:latin typeface="Oxfam Global Headline" pitchFamily="34" charset="0"/>
                <a:ea typeface="ＭＳ Ｐゴシック" pitchFamily="34" charset="-128"/>
              </a:defRPr>
            </a:lvl1pPr>
          </a:lstStyle>
          <a:p>
            <a:pPr lvl="0"/>
            <a:r>
              <a:rPr lang="en-GB" noProof="0" smtClean="0"/>
              <a:t>CLICK TO EDIT MASTER TITLE</a:t>
            </a:r>
          </a:p>
        </p:txBody>
      </p:sp>
      <p:sp>
        <p:nvSpPr>
          <p:cNvPr id="39944" name="Rectangle 8"/>
          <p:cNvSpPr>
            <a:spLocks noGrp="1" noChangeArrowheads="1"/>
          </p:cNvSpPr>
          <p:nvPr>
            <p:ph type="subTitle" idx="1"/>
          </p:nvPr>
        </p:nvSpPr>
        <p:spPr>
          <a:xfrm>
            <a:off x="457200" y="4737100"/>
            <a:ext cx="8380413" cy="504825"/>
          </a:xfrm>
        </p:spPr>
        <p:txBody>
          <a:bodyPr/>
          <a:lstStyle>
            <a:lvl1pPr>
              <a:defRPr sz="2800" b="0" smtClean="0">
                <a:solidFill>
                  <a:schemeClr val="bg1"/>
                </a:solidFill>
                <a:ea typeface="ＭＳ Ｐゴシック" pitchFamily="34" charset="-128"/>
              </a:defRPr>
            </a:lvl1pPr>
          </a:lstStyle>
          <a:p>
            <a:pPr lvl="0"/>
            <a:r>
              <a:rPr lang="en-GB" noProof="0" smtClean="0"/>
              <a:t>CLICK TO EDIT MASTER SUBTITLE</a:t>
            </a:r>
          </a:p>
        </p:txBody>
      </p:sp>
    </p:spTree>
  </p:cSld>
  <p:clrMapOvr>
    <a:masterClrMapping/>
  </p:clrMapOvr>
  <p:transition spd="slow"/>
</p:sldLayout>
</file>

<file path=ppt/slideLayouts/slideLayout35.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pic>
        <p:nvPicPr>
          <p:cNvPr id="4" name="Picture 24" descr="Black logo_060212"/>
          <p:cNvPicPr>
            <a:picLocks noChangeAspect="1" noChangeArrowheads="1"/>
          </p:cNvPicPr>
          <p:nvPr userDrawn="1"/>
        </p:nvPicPr>
        <p:blipFill>
          <a:blip r:embed="rId2" cstate="print"/>
          <a:srcRect/>
          <a:stretch>
            <a:fillRect/>
          </a:stretch>
        </p:blipFill>
        <p:spPr bwMode="auto">
          <a:xfrm>
            <a:off x="8204200" y="6005513"/>
            <a:ext cx="600075" cy="665162"/>
          </a:xfrm>
          <a:prstGeom prst="rect">
            <a:avLst/>
          </a:prstGeom>
          <a:noFill/>
          <a:ln w="9525">
            <a:noFill/>
            <a:miter lim="800000"/>
            <a:headEnd/>
            <a:tailEnd/>
          </a:ln>
        </p:spPr>
      </p:pic>
      <p:sp>
        <p:nvSpPr>
          <p:cNvPr id="3074" name="Rectangle 2"/>
          <p:cNvSpPr>
            <a:spLocks noGrp="1" noChangeArrowheads="1"/>
          </p:cNvSpPr>
          <p:nvPr>
            <p:ph type="ctrTitle"/>
          </p:nvPr>
        </p:nvSpPr>
        <p:spPr>
          <a:xfrm>
            <a:off x="469776" y="2105422"/>
            <a:ext cx="7846640" cy="2187674"/>
          </a:xfrm>
          <a:prstGeom prst="rect">
            <a:avLst/>
          </a:prstGeom>
        </p:spPr>
        <p:txBody>
          <a:bodyPr/>
          <a:lstStyle>
            <a:lvl1pPr algn="l">
              <a:defRPr sz="7200" baseline="0">
                <a:solidFill>
                  <a:schemeClr val="bg1"/>
                </a:solidFill>
                <a:latin typeface="Oxfam Headline"/>
                <a:cs typeface="Oxfam Headline"/>
              </a:defRPr>
            </a:lvl1pPr>
          </a:lstStyle>
          <a:p>
            <a:pPr lvl="0"/>
            <a:r>
              <a:rPr lang="en-GB" noProof="0" smtClean="0"/>
              <a:t>Click to edit Master title style</a:t>
            </a:r>
            <a:endParaRPr lang="en-GB" noProof="0" dirty="0" smtClean="0"/>
          </a:p>
        </p:txBody>
      </p:sp>
      <p:sp>
        <p:nvSpPr>
          <p:cNvPr id="3075" name="Rectangle 3"/>
          <p:cNvSpPr>
            <a:spLocks noGrp="1" noChangeArrowheads="1"/>
          </p:cNvSpPr>
          <p:nvPr>
            <p:ph type="subTitle" idx="1"/>
          </p:nvPr>
        </p:nvSpPr>
        <p:spPr>
          <a:xfrm>
            <a:off x="542429" y="4317975"/>
            <a:ext cx="6400800" cy="911225"/>
          </a:xfrm>
          <a:prstGeom prst="rect">
            <a:avLst/>
          </a:prstGeom>
        </p:spPr>
        <p:txBody>
          <a:bodyPr/>
          <a:lstStyle>
            <a:lvl1pPr marL="0" indent="0">
              <a:buFontTx/>
              <a:buNone/>
              <a:defRPr sz="2400" b="0" baseline="0">
                <a:solidFill>
                  <a:schemeClr val="bg1"/>
                </a:solidFill>
                <a:latin typeface="+mj-lt"/>
              </a:defRPr>
            </a:lvl1pPr>
          </a:lstStyle>
          <a:p>
            <a:pPr lvl="0"/>
            <a:r>
              <a:rPr lang="en-GB" noProof="0" smtClean="0"/>
              <a:t>Click to edit Master subtitle style</a:t>
            </a:r>
            <a:endParaRPr lang="en-GB" noProof="0" dirty="0" smtClean="0"/>
          </a:p>
        </p:txBody>
      </p:sp>
      <p:sp>
        <p:nvSpPr>
          <p:cNvPr id="5" name="Rectangle 11"/>
          <p:cNvSpPr>
            <a:spLocks noGrp="1" noChangeArrowheads="1"/>
          </p:cNvSpPr>
          <p:nvPr>
            <p:ph type="sldNum" sz="quarter" idx="10"/>
          </p:nvPr>
        </p:nvSpPr>
        <p:spPr/>
        <p:txBody>
          <a:bodyPr/>
          <a:lstStyle>
            <a:lvl1pPr>
              <a:defRPr/>
            </a:lvl1pPr>
          </a:lstStyle>
          <a:p>
            <a:pPr>
              <a:defRPr/>
            </a:pPr>
            <a:r>
              <a:rPr lang="en-GB" dirty="0"/>
              <a:t>Page </a:t>
            </a:r>
            <a:fld id="{F62A671B-F8C3-4A78-8F34-7A1D39E0B824}" type="slidenum">
              <a:rPr lang="en-GB"/>
              <a:pPr>
                <a:defRPr/>
              </a:pPr>
              <a:t>‹#›</a:t>
            </a:fld>
            <a:endParaRPr lang="en-GB" dirty="0"/>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Rectangle 4"/>
          <p:cNvSpPr>
            <a:spLocks noGrp="1" noChangeArrowheads="1"/>
          </p:cNvSpPr>
          <p:nvPr>
            <p:ph type="dt" sz="half" idx="10"/>
          </p:nvPr>
        </p:nvSpPr>
        <p:spPr>
          <a:xfrm>
            <a:off x="457200" y="6245225"/>
            <a:ext cx="2133600" cy="476250"/>
          </a:xfrm>
          <a:prstGeom prst="rect">
            <a:avLst/>
          </a:prstGeom>
          <a:ln/>
        </p:spPr>
        <p:txBody>
          <a:bodyPr/>
          <a:lstStyle>
            <a:lvl1pPr>
              <a:defRPr/>
            </a:lvl1pPr>
          </a:lstStyle>
          <a:p>
            <a:pPr>
              <a:defRPr/>
            </a:pPr>
            <a:fld id="{3400D454-8C93-4D39-A82F-1A928110D4DB}" type="datetime1">
              <a:rPr lang="en-AU"/>
              <a:pPr>
                <a:defRPr/>
              </a:pPr>
              <a:t>14/10/2014</a:t>
            </a:fld>
            <a:endParaRPr lang="en-AU" dirty="0"/>
          </a:p>
        </p:txBody>
      </p:sp>
      <p:sp>
        <p:nvSpPr>
          <p:cNvPr id="5" name="Rectangle 5"/>
          <p:cNvSpPr>
            <a:spLocks noGrp="1" noChangeArrowheads="1"/>
          </p:cNvSpPr>
          <p:nvPr>
            <p:ph type="ftr" sz="quarter" idx="11"/>
          </p:nvPr>
        </p:nvSpPr>
        <p:spPr>
          <a:xfrm>
            <a:off x="3124200" y="6245225"/>
            <a:ext cx="2895600" cy="476250"/>
          </a:xfrm>
          <a:prstGeom prst="rect">
            <a:avLst/>
          </a:prstGeom>
          <a:ln/>
        </p:spPr>
        <p:txBody>
          <a:bodyPr/>
          <a:lstStyle>
            <a:lvl1pPr>
              <a:defRPr/>
            </a:lvl1pPr>
          </a:lstStyle>
          <a:p>
            <a:pPr>
              <a:defRPr/>
            </a:pPr>
            <a:endParaRPr lang="en-AU" dirty="0"/>
          </a:p>
        </p:txBody>
      </p:sp>
      <p:sp>
        <p:nvSpPr>
          <p:cNvPr id="6" name="Rectangle 6"/>
          <p:cNvSpPr>
            <a:spLocks noGrp="1" noChangeArrowheads="1"/>
          </p:cNvSpPr>
          <p:nvPr>
            <p:ph type="sldNum" sz="quarter" idx="12"/>
          </p:nvPr>
        </p:nvSpPr>
        <p:spPr>
          <a:ln/>
        </p:spPr>
        <p:txBody>
          <a:bodyPr/>
          <a:lstStyle>
            <a:lvl1pPr>
              <a:defRPr/>
            </a:lvl1pPr>
          </a:lstStyle>
          <a:p>
            <a:pPr>
              <a:defRPr/>
            </a:pPr>
            <a:fld id="{5B7D7D4D-07F8-4E43-A929-F73F699B63AF}" type="slidenum">
              <a:rPr lang="en-AU"/>
              <a:pPr>
                <a:defRPr/>
              </a:pPr>
              <a:t>‹#›</a:t>
            </a:fld>
            <a:endParaRPr lang="en-AU"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284163" y="1689100"/>
            <a:ext cx="4210050" cy="42799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6613" y="1689100"/>
            <a:ext cx="4210050" cy="42799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Rectangle 6"/>
          <p:cNvSpPr>
            <a:spLocks noGrp="1" noChangeArrowheads="1"/>
          </p:cNvSpPr>
          <p:nvPr>
            <p:ph type="sldNum" sz="quarter" idx="10"/>
          </p:nvPr>
        </p:nvSpPr>
        <p:spPr>
          <a:ln/>
        </p:spPr>
        <p:txBody>
          <a:bodyPr/>
          <a:lstStyle>
            <a:lvl1pPr>
              <a:defRPr/>
            </a:lvl1pPr>
          </a:lstStyle>
          <a:p>
            <a:pPr>
              <a:defRPr/>
            </a:pPr>
            <a:r>
              <a:rPr lang="en-GB" dirty="0"/>
              <a:t>Page </a:t>
            </a:r>
            <a:fld id="{FADDAFB7-6646-4264-943C-88ACDDB9CF25}" type="slidenum">
              <a:rPr lang="en-GB"/>
              <a:pPr>
                <a:defRPr/>
              </a:pPr>
              <a:t>‹#›</a:t>
            </a:fld>
            <a:endParaRPr lang="en-GB"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Rectangle 6"/>
          <p:cNvSpPr>
            <a:spLocks noGrp="1" noChangeArrowheads="1"/>
          </p:cNvSpPr>
          <p:nvPr>
            <p:ph type="sldNum" sz="quarter" idx="10"/>
          </p:nvPr>
        </p:nvSpPr>
        <p:spPr>
          <a:ln/>
        </p:spPr>
        <p:txBody>
          <a:bodyPr/>
          <a:lstStyle>
            <a:lvl1pPr>
              <a:defRPr/>
            </a:lvl1pPr>
          </a:lstStyle>
          <a:p>
            <a:pPr>
              <a:defRPr/>
            </a:pPr>
            <a:r>
              <a:rPr lang="en-GB" dirty="0"/>
              <a:t>Page </a:t>
            </a:r>
            <a:fld id="{8ACD03E4-D744-4D74-B65D-2657965829A5}" type="slidenum">
              <a:rPr lang="en-GB"/>
              <a:pPr>
                <a:defRPr/>
              </a:pPr>
              <a:t>‹#›</a:t>
            </a:fld>
            <a:endParaRPr lang="en-GB"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Rectangle 6"/>
          <p:cNvSpPr>
            <a:spLocks noGrp="1" noChangeArrowheads="1"/>
          </p:cNvSpPr>
          <p:nvPr>
            <p:ph type="sldNum" sz="quarter" idx="10"/>
          </p:nvPr>
        </p:nvSpPr>
        <p:spPr>
          <a:ln/>
        </p:spPr>
        <p:txBody>
          <a:bodyPr/>
          <a:lstStyle>
            <a:lvl1pPr>
              <a:defRPr/>
            </a:lvl1pPr>
          </a:lstStyle>
          <a:p>
            <a:pPr>
              <a:defRPr/>
            </a:pPr>
            <a:r>
              <a:rPr lang="en-GB" dirty="0"/>
              <a:t>Page </a:t>
            </a:r>
            <a:fld id="{74D3784B-7096-4D46-AA43-4FFD3ADE059F}" type="slidenum">
              <a:rPr lang="en-GB"/>
              <a:pPr>
                <a:defRPr/>
              </a:pPr>
              <a:t>‹#›</a:t>
            </a:fld>
            <a:endParaRPr lang="en-GB"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6"/>
          <p:cNvSpPr>
            <a:spLocks noGrp="1" noChangeArrowheads="1"/>
          </p:cNvSpPr>
          <p:nvPr>
            <p:ph type="sldNum" sz="quarter" idx="10"/>
          </p:nvPr>
        </p:nvSpPr>
        <p:spPr>
          <a:ln/>
        </p:spPr>
        <p:txBody>
          <a:bodyPr/>
          <a:lstStyle>
            <a:lvl1pPr>
              <a:defRPr/>
            </a:lvl1pPr>
          </a:lstStyle>
          <a:p>
            <a:pPr>
              <a:defRPr/>
            </a:pPr>
            <a:r>
              <a:rPr lang="en-GB" dirty="0"/>
              <a:t>Page </a:t>
            </a:r>
            <a:fld id="{57BF5650-9AE5-4871-A5B2-A16990D35A13}" type="slidenum">
              <a:rPr lang="en-GB"/>
              <a:pPr>
                <a:defRPr/>
              </a:pPr>
              <a:t>‹#›</a:t>
            </a:fld>
            <a:endParaRPr lang="en-GB"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6"/>
          <p:cNvSpPr>
            <a:spLocks noGrp="1" noChangeArrowheads="1"/>
          </p:cNvSpPr>
          <p:nvPr>
            <p:ph type="sldNum" sz="quarter" idx="10"/>
          </p:nvPr>
        </p:nvSpPr>
        <p:spPr>
          <a:ln/>
        </p:spPr>
        <p:txBody>
          <a:bodyPr/>
          <a:lstStyle>
            <a:lvl1pPr>
              <a:defRPr/>
            </a:lvl1pPr>
          </a:lstStyle>
          <a:p>
            <a:pPr>
              <a:defRPr/>
            </a:pPr>
            <a:r>
              <a:rPr lang="en-GB" dirty="0"/>
              <a:t>Page </a:t>
            </a:r>
            <a:fld id="{9FCD5577-9B22-4E42-B32B-E7162ADD8545}" type="slidenum">
              <a:rPr lang="en-GB"/>
              <a:pPr>
                <a:defRPr/>
              </a:pPr>
              <a:t>‹#›</a:t>
            </a:fld>
            <a:endParaRPr lang="en-GB"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6"/>
          <p:cNvSpPr>
            <a:spLocks noGrp="1" noChangeArrowheads="1"/>
          </p:cNvSpPr>
          <p:nvPr>
            <p:ph type="sldNum" sz="quarter" idx="10"/>
          </p:nvPr>
        </p:nvSpPr>
        <p:spPr>
          <a:ln/>
        </p:spPr>
        <p:txBody>
          <a:bodyPr/>
          <a:lstStyle>
            <a:lvl1pPr>
              <a:defRPr/>
            </a:lvl1pPr>
          </a:lstStyle>
          <a:p>
            <a:pPr>
              <a:defRPr/>
            </a:pPr>
            <a:r>
              <a:rPr lang="en-GB" dirty="0"/>
              <a:t>Page </a:t>
            </a:r>
            <a:fld id="{7A5D0B53-DC16-4375-809D-7E721BEA11E4}" type="slidenum">
              <a:rPr lang="en-GB"/>
              <a:pPr>
                <a:defRPr/>
              </a:pPr>
              <a:t>‹#›</a:t>
            </a:fld>
            <a:endParaRPr lang="en-GB"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pn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image" Target="../media/image1.png"/><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3" Type="http://schemas.openxmlformats.org/officeDocument/2006/relationships/slideLayout" Target="../slideLayouts/slideLayout36.xml"/><Relationship Id="rId2" Type="http://schemas.openxmlformats.org/officeDocument/2006/relationships/slideLayout" Target="../slideLayouts/slideLayout35.xml"/><Relationship Id="rId1" Type="http://schemas.openxmlformats.org/officeDocument/2006/relationships/slideLayout" Target="../slideLayouts/slideLayout34.xml"/><Relationship Id="rId4" Type="http://schemas.openxmlformats.org/officeDocument/2006/relationships/theme" Target="../theme/theme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3"/>
          <p:cNvSpPr>
            <a:spLocks noGrp="1" noChangeArrowheads="1"/>
          </p:cNvSpPr>
          <p:nvPr>
            <p:ph type="title"/>
          </p:nvPr>
        </p:nvSpPr>
        <p:spPr bwMode="auto">
          <a:xfrm>
            <a:off x="274638" y="161925"/>
            <a:ext cx="8553450" cy="644525"/>
          </a:xfrm>
          <a:prstGeom prst="rect">
            <a:avLst/>
          </a:prstGeom>
          <a:noFill/>
          <a:ln w="9525" algn="ctr">
            <a:noFill/>
            <a:miter lim="800000"/>
            <a:headEnd/>
            <a:tailEnd/>
          </a:ln>
        </p:spPr>
        <p:txBody>
          <a:bodyPr vert="horz" wrap="square" lIns="0" tIns="0" rIns="0" bIns="0" numCol="1" anchor="t" anchorCtr="0" compatLnSpc="1">
            <a:prstTxWarp prst="textNoShape">
              <a:avLst/>
            </a:prstTxWarp>
          </a:bodyPr>
          <a:lstStyle/>
          <a:p>
            <a:pPr lvl="0"/>
            <a:r>
              <a:rPr lang="en-GB" smtClean="0"/>
              <a:t>CLICK TO EDIT MASTER TITLE</a:t>
            </a:r>
          </a:p>
        </p:txBody>
      </p:sp>
      <p:sp>
        <p:nvSpPr>
          <p:cNvPr id="73734" name="Rectangle 6"/>
          <p:cNvSpPr>
            <a:spLocks noGrp="1" noChangeArrowheads="1"/>
          </p:cNvSpPr>
          <p:nvPr>
            <p:ph type="sldNum" sz="quarter" idx="4"/>
          </p:nvPr>
        </p:nvSpPr>
        <p:spPr bwMode="auto">
          <a:xfrm>
            <a:off x="6823075" y="6505575"/>
            <a:ext cx="1228725" cy="165100"/>
          </a:xfrm>
          <a:prstGeom prst="rect">
            <a:avLst/>
          </a:prstGeom>
          <a:noFill/>
          <a:ln>
            <a:noFill/>
          </a:ln>
          <a:effectLst/>
          <a:extLst/>
        </p:spPr>
        <p:txBody>
          <a:bodyPr vert="horz" wrap="square" lIns="0" tIns="0" rIns="0" bIns="0" numCol="1" anchor="t" anchorCtr="0" compatLnSpc="1">
            <a:prstTxWarp prst="textNoShape">
              <a:avLst/>
            </a:prstTxWarp>
          </a:bodyPr>
          <a:lstStyle>
            <a:lvl1pPr eaLnBrk="0" hangingPunct="0">
              <a:defRPr sz="1000">
                <a:latin typeface="Arial" charset="0"/>
              </a:defRPr>
            </a:lvl1pPr>
          </a:lstStyle>
          <a:p>
            <a:pPr>
              <a:defRPr/>
            </a:pPr>
            <a:r>
              <a:rPr lang="en-GB" dirty="0"/>
              <a:t>Page </a:t>
            </a:r>
            <a:fld id="{80529223-7FAB-42D1-AE9A-030AE0BEB123}" type="slidenum">
              <a:rPr lang="en-GB"/>
              <a:pPr>
                <a:defRPr/>
              </a:pPr>
              <a:t>‹#›</a:t>
            </a:fld>
            <a:endParaRPr lang="en-GB" dirty="0"/>
          </a:p>
        </p:txBody>
      </p:sp>
      <p:sp>
        <p:nvSpPr>
          <p:cNvPr id="1028" name="Rectangle 7"/>
          <p:cNvSpPr>
            <a:spLocks noGrp="1" noChangeArrowheads="1"/>
          </p:cNvSpPr>
          <p:nvPr>
            <p:ph type="body" idx="1"/>
          </p:nvPr>
        </p:nvSpPr>
        <p:spPr bwMode="auto">
          <a:xfrm>
            <a:off x="284163" y="1689100"/>
            <a:ext cx="8572500" cy="4279900"/>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p>
        </p:txBody>
      </p:sp>
      <p:pic>
        <p:nvPicPr>
          <p:cNvPr id="1029" name="Picture 10" descr="Black logo_060212"/>
          <p:cNvPicPr>
            <a:picLocks noChangeAspect="1" noChangeArrowheads="1"/>
          </p:cNvPicPr>
          <p:nvPr userDrawn="1"/>
        </p:nvPicPr>
        <p:blipFill>
          <a:blip r:embed="rId13" cstate="print"/>
          <a:srcRect/>
          <a:stretch>
            <a:fillRect/>
          </a:stretch>
        </p:blipFill>
        <p:spPr bwMode="auto">
          <a:xfrm>
            <a:off x="8204200" y="6005513"/>
            <a:ext cx="600075" cy="665162"/>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872" r:id="rId1"/>
    <p:sldLayoutId id="2147483842" r:id="rId2"/>
    <p:sldLayoutId id="2147483843" r:id="rId3"/>
    <p:sldLayoutId id="2147483844" r:id="rId4"/>
    <p:sldLayoutId id="2147483845" r:id="rId5"/>
    <p:sldLayoutId id="2147483846" r:id="rId6"/>
    <p:sldLayoutId id="2147483847" r:id="rId7"/>
    <p:sldLayoutId id="2147483848" r:id="rId8"/>
    <p:sldLayoutId id="2147483849" r:id="rId9"/>
    <p:sldLayoutId id="2147483850" r:id="rId10"/>
    <p:sldLayoutId id="2147483851" r:id="rId11"/>
  </p:sldLayoutIdLst>
  <p:hf hdr="0" ftr="0" dt="0"/>
  <p:txStyles>
    <p:titleStyle>
      <a:lvl1pPr algn="l" rtl="0" eaLnBrk="0" fontAlgn="base" hangingPunct="0">
        <a:lnSpc>
          <a:spcPts val="4800"/>
        </a:lnSpc>
        <a:spcBef>
          <a:spcPct val="0"/>
        </a:spcBef>
        <a:spcAft>
          <a:spcPct val="0"/>
        </a:spcAft>
        <a:defRPr sz="4500" b="1">
          <a:solidFill>
            <a:schemeClr val="tx2"/>
          </a:solidFill>
          <a:latin typeface="+mj-lt"/>
          <a:ea typeface="+mj-ea"/>
          <a:cs typeface="+mj-cs"/>
        </a:defRPr>
      </a:lvl1pPr>
      <a:lvl2pPr algn="l" rtl="0" eaLnBrk="0" fontAlgn="base" hangingPunct="0">
        <a:lnSpc>
          <a:spcPts val="4800"/>
        </a:lnSpc>
        <a:spcBef>
          <a:spcPct val="0"/>
        </a:spcBef>
        <a:spcAft>
          <a:spcPct val="0"/>
        </a:spcAft>
        <a:defRPr sz="4500" b="1">
          <a:solidFill>
            <a:schemeClr val="tx2"/>
          </a:solidFill>
          <a:latin typeface="Arial" charset="0"/>
          <a:ea typeface="ＭＳ Ｐゴシック" pitchFamily="34" charset="-128"/>
          <a:cs typeface="Arial" charset="0"/>
        </a:defRPr>
      </a:lvl2pPr>
      <a:lvl3pPr algn="l" rtl="0" eaLnBrk="0" fontAlgn="base" hangingPunct="0">
        <a:lnSpc>
          <a:spcPts val="4800"/>
        </a:lnSpc>
        <a:spcBef>
          <a:spcPct val="0"/>
        </a:spcBef>
        <a:spcAft>
          <a:spcPct val="0"/>
        </a:spcAft>
        <a:defRPr sz="4500" b="1">
          <a:solidFill>
            <a:schemeClr val="tx2"/>
          </a:solidFill>
          <a:latin typeface="Arial" charset="0"/>
          <a:ea typeface="ＭＳ Ｐゴシック" pitchFamily="34" charset="-128"/>
          <a:cs typeface="Arial" charset="0"/>
        </a:defRPr>
      </a:lvl3pPr>
      <a:lvl4pPr algn="l" rtl="0" eaLnBrk="0" fontAlgn="base" hangingPunct="0">
        <a:lnSpc>
          <a:spcPts val="4800"/>
        </a:lnSpc>
        <a:spcBef>
          <a:spcPct val="0"/>
        </a:spcBef>
        <a:spcAft>
          <a:spcPct val="0"/>
        </a:spcAft>
        <a:defRPr sz="4500" b="1">
          <a:solidFill>
            <a:schemeClr val="tx2"/>
          </a:solidFill>
          <a:latin typeface="Arial" charset="0"/>
          <a:ea typeface="ＭＳ Ｐゴシック" pitchFamily="34" charset="-128"/>
          <a:cs typeface="Arial" charset="0"/>
        </a:defRPr>
      </a:lvl4pPr>
      <a:lvl5pPr algn="l" rtl="0" eaLnBrk="0" fontAlgn="base" hangingPunct="0">
        <a:lnSpc>
          <a:spcPts val="4800"/>
        </a:lnSpc>
        <a:spcBef>
          <a:spcPct val="0"/>
        </a:spcBef>
        <a:spcAft>
          <a:spcPct val="0"/>
        </a:spcAft>
        <a:defRPr sz="4500" b="1">
          <a:solidFill>
            <a:schemeClr val="tx2"/>
          </a:solidFill>
          <a:latin typeface="Arial" charset="0"/>
          <a:ea typeface="ＭＳ Ｐゴシック" pitchFamily="34" charset="-128"/>
          <a:cs typeface="Arial" charset="0"/>
        </a:defRPr>
      </a:lvl5pPr>
      <a:lvl6pPr marL="457200" algn="l" rtl="0" fontAlgn="base">
        <a:lnSpc>
          <a:spcPts val="4800"/>
        </a:lnSpc>
        <a:spcBef>
          <a:spcPct val="0"/>
        </a:spcBef>
        <a:spcAft>
          <a:spcPct val="0"/>
        </a:spcAft>
        <a:defRPr sz="4500" b="1">
          <a:solidFill>
            <a:schemeClr val="tx2"/>
          </a:solidFill>
          <a:latin typeface="Arial" charset="0"/>
          <a:ea typeface="ＭＳ Ｐゴシック" pitchFamily="34" charset="-128"/>
          <a:cs typeface="Arial" charset="0"/>
        </a:defRPr>
      </a:lvl6pPr>
      <a:lvl7pPr marL="914400" algn="l" rtl="0" fontAlgn="base">
        <a:lnSpc>
          <a:spcPts val="4800"/>
        </a:lnSpc>
        <a:spcBef>
          <a:spcPct val="0"/>
        </a:spcBef>
        <a:spcAft>
          <a:spcPct val="0"/>
        </a:spcAft>
        <a:defRPr sz="4500" b="1">
          <a:solidFill>
            <a:schemeClr val="tx2"/>
          </a:solidFill>
          <a:latin typeface="Arial" charset="0"/>
          <a:ea typeface="ＭＳ Ｐゴシック" pitchFamily="34" charset="-128"/>
          <a:cs typeface="Arial" charset="0"/>
        </a:defRPr>
      </a:lvl7pPr>
      <a:lvl8pPr marL="1371600" algn="l" rtl="0" fontAlgn="base">
        <a:lnSpc>
          <a:spcPts val="4800"/>
        </a:lnSpc>
        <a:spcBef>
          <a:spcPct val="0"/>
        </a:spcBef>
        <a:spcAft>
          <a:spcPct val="0"/>
        </a:spcAft>
        <a:defRPr sz="4500" b="1">
          <a:solidFill>
            <a:schemeClr val="tx2"/>
          </a:solidFill>
          <a:latin typeface="Arial" charset="0"/>
          <a:ea typeface="ＭＳ Ｐゴシック" pitchFamily="34" charset="-128"/>
          <a:cs typeface="Arial" charset="0"/>
        </a:defRPr>
      </a:lvl8pPr>
      <a:lvl9pPr marL="1828800" algn="l" rtl="0" fontAlgn="base">
        <a:lnSpc>
          <a:spcPts val="4800"/>
        </a:lnSpc>
        <a:spcBef>
          <a:spcPct val="0"/>
        </a:spcBef>
        <a:spcAft>
          <a:spcPct val="0"/>
        </a:spcAft>
        <a:defRPr sz="4500" b="1">
          <a:solidFill>
            <a:schemeClr val="tx2"/>
          </a:solidFill>
          <a:latin typeface="Arial" charset="0"/>
          <a:ea typeface="ＭＳ Ｐゴシック" pitchFamily="34" charset="-128"/>
          <a:cs typeface="Arial" charset="0"/>
        </a:defRPr>
      </a:lvl9pPr>
    </p:titleStyle>
    <p:bodyStyle>
      <a:lvl1pPr marL="342900" indent="-342900" algn="l" defTabSz="457200" rtl="0" eaLnBrk="0" fontAlgn="base" hangingPunct="0">
        <a:lnSpc>
          <a:spcPct val="95000"/>
        </a:lnSpc>
        <a:spcBef>
          <a:spcPct val="0"/>
        </a:spcBef>
        <a:spcAft>
          <a:spcPct val="0"/>
        </a:spcAft>
        <a:buFont typeface="Arial" pitchFamily="34" charset="0"/>
        <a:defRPr b="1">
          <a:solidFill>
            <a:schemeClr val="tx1"/>
          </a:solidFill>
          <a:latin typeface="+mn-lt"/>
          <a:ea typeface="+mn-ea"/>
          <a:cs typeface="+mn-cs"/>
        </a:defRPr>
      </a:lvl1pPr>
      <a:lvl2pPr marL="1588" indent="455613" algn="l" defTabSz="457200" rtl="0" eaLnBrk="0" fontAlgn="base" hangingPunct="0">
        <a:lnSpc>
          <a:spcPct val="95000"/>
        </a:lnSpc>
        <a:spcBef>
          <a:spcPct val="0"/>
        </a:spcBef>
        <a:spcAft>
          <a:spcPct val="0"/>
        </a:spcAft>
        <a:buFont typeface="Arial" pitchFamily="34" charset="0"/>
        <a:defRPr>
          <a:solidFill>
            <a:schemeClr val="tx1"/>
          </a:solidFill>
          <a:latin typeface="+mn-lt"/>
          <a:ea typeface="+mn-ea"/>
          <a:cs typeface="+mn-cs"/>
        </a:defRPr>
      </a:lvl2pPr>
      <a:lvl3pPr marL="3175" indent="911225" algn="l" defTabSz="457200" rtl="0" eaLnBrk="0" fontAlgn="base" hangingPunct="0">
        <a:lnSpc>
          <a:spcPct val="95000"/>
        </a:lnSpc>
        <a:spcBef>
          <a:spcPct val="0"/>
        </a:spcBef>
        <a:spcAft>
          <a:spcPct val="0"/>
        </a:spcAft>
        <a:buFont typeface="Arial" pitchFamily="34" charset="0"/>
        <a:defRPr>
          <a:solidFill>
            <a:schemeClr val="tx1"/>
          </a:solidFill>
          <a:latin typeface="+mn-lt"/>
          <a:ea typeface="+mn-ea"/>
          <a:cs typeface="+mn-cs"/>
        </a:defRPr>
      </a:lvl3pPr>
      <a:lvl4pPr marL="4763" indent="1366838" algn="l" defTabSz="457200" rtl="0" eaLnBrk="0" fontAlgn="base" hangingPunct="0">
        <a:lnSpc>
          <a:spcPct val="95000"/>
        </a:lnSpc>
        <a:spcBef>
          <a:spcPct val="0"/>
        </a:spcBef>
        <a:spcAft>
          <a:spcPct val="0"/>
        </a:spcAft>
        <a:buFont typeface="Arial" pitchFamily="34" charset="0"/>
        <a:defRPr>
          <a:solidFill>
            <a:schemeClr val="tx1"/>
          </a:solidFill>
          <a:latin typeface="+mn-lt"/>
          <a:ea typeface="+mn-ea"/>
          <a:cs typeface="+mn-cs"/>
        </a:defRPr>
      </a:lvl4pPr>
      <a:lvl5pPr marL="6350" indent="1822450" algn="l" defTabSz="457200" rtl="0" eaLnBrk="0" fontAlgn="base" hangingPunct="0">
        <a:lnSpc>
          <a:spcPct val="95000"/>
        </a:lnSpc>
        <a:spcBef>
          <a:spcPct val="0"/>
        </a:spcBef>
        <a:spcAft>
          <a:spcPct val="0"/>
        </a:spcAft>
        <a:buFont typeface="Arial" pitchFamily="34" charset="0"/>
        <a:defRPr>
          <a:solidFill>
            <a:schemeClr val="tx1"/>
          </a:solidFill>
          <a:latin typeface="+mn-lt"/>
          <a:ea typeface="+mn-ea"/>
          <a:cs typeface="+mn-cs"/>
        </a:defRPr>
      </a:lvl5pPr>
      <a:lvl6pPr marL="463550" algn="l" defTabSz="457200" rtl="0" fontAlgn="base">
        <a:lnSpc>
          <a:spcPct val="95000"/>
        </a:lnSpc>
        <a:spcBef>
          <a:spcPct val="0"/>
        </a:spcBef>
        <a:spcAft>
          <a:spcPct val="0"/>
        </a:spcAft>
        <a:buFont typeface="Arial" charset="0"/>
        <a:defRPr>
          <a:solidFill>
            <a:schemeClr val="tx1"/>
          </a:solidFill>
          <a:latin typeface="+mn-lt"/>
          <a:ea typeface="+mn-ea"/>
          <a:cs typeface="+mn-cs"/>
        </a:defRPr>
      </a:lvl6pPr>
      <a:lvl7pPr marL="920750" algn="l" defTabSz="457200" rtl="0" fontAlgn="base">
        <a:lnSpc>
          <a:spcPct val="95000"/>
        </a:lnSpc>
        <a:spcBef>
          <a:spcPct val="0"/>
        </a:spcBef>
        <a:spcAft>
          <a:spcPct val="0"/>
        </a:spcAft>
        <a:buFont typeface="Arial" charset="0"/>
        <a:defRPr>
          <a:solidFill>
            <a:schemeClr val="tx1"/>
          </a:solidFill>
          <a:latin typeface="+mn-lt"/>
          <a:ea typeface="+mn-ea"/>
          <a:cs typeface="+mn-cs"/>
        </a:defRPr>
      </a:lvl7pPr>
      <a:lvl8pPr marL="1377950" algn="l" defTabSz="457200" rtl="0" fontAlgn="base">
        <a:lnSpc>
          <a:spcPct val="95000"/>
        </a:lnSpc>
        <a:spcBef>
          <a:spcPct val="0"/>
        </a:spcBef>
        <a:spcAft>
          <a:spcPct val="0"/>
        </a:spcAft>
        <a:buFont typeface="Arial" charset="0"/>
        <a:defRPr>
          <a:solidFill>
            <a:schemeClr val="tx1"/>
          </a:solidFill>
          <a:latin typeface="+mn-lt"/>
          <a:ea typeface="+mn-ea"/>
          <a:cs typeface="+mn-cs"/>
        </a:defRPr>
      </a:lvl8pPr>
      <a:lvl9pPr marL="1835150" algn="l" defTabSz="457200" rtl="0" fontAlgn="base">
        <a:lnSpc>
          <a:spcPct val="95000"/>
        </a:lnSpc>
        <a:spcBef>
          <a:spcPct val="0"/>
        </a:spcBef>
        <a:spcAft>
          <a:spcPct val="0"/>
        </a:spcAft>
        <a:buFont typeface="Arial" charset="0"/>
        <a:defRPr>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050" name="Rectangle 3"/>
          <p:cNvSpPr>
            <a:spLocks noGrp="1" noChangeArrowheads="1"/>
          </p:cNvSpPr>
          <p:nvPr>
            <p:ph type="title"/>
          </p:nvPr>
        </p:nvSpPr>
        <p:spPr bwMode="auto">
          <a:xfrm>
            <a:off x="274638" y="161925"/>
            <a:ext cx="8553450" cy="644525"/>
          </a:xfrm>
          <a:prstGeom prst="rect">
            <a:avLst/>
          </a:prstGeom>
          <a:noFill/>
          <a:ln w="9525" algn="ctr">
            <a:noFill/>
            <a:miter lim="800000"/>
            <a:headEnd/>
            <a:tailEnd/>
          </a:ln>
        </p:spPr>
        <p:txBody>
          <a:bodyPr vert="horz" wrap="square" lIns="0" tIns="0" rIns="0" bIns="0" numCol="1" anchor="t" anchorCtr="0" compatLnSpc="1">
            <a:prstTxWarp prst="textNoShape">
              <a:avLst/>
            </a:prstTxWarp>
          </a:bodyPr>
          <a:lstStyle/>
          <a:p>
            <a:pPr lvl="0"/>
            <a:r>
              <a:rPr lang="en-GB" smtClean="0"/>
              <a:t>CLICK TO EDIT MASTER TITLE</a:t>
            </a:r>
          </a:p>
        </p:txBody>
      </p:sp>
      <p:sp>
        <p:nvSpPr>
          <p:cNvPr id="150534" name="Rectangle 6"/>
          <p:cNvSpPr>
            <a:spLocks noGrp="1" noChangeArrowheads="1"/>
          </p:cNvSpPr>
          <p:nvPr>
            <p:ph type="sldNum" sz="quarter" idx="4"/>
          </p:nvPr>
        </p:nvSpPr>
        <p:spPr bwMode="auto">
          <a:xfrm>
            <a:off x="6823075" y="6505575"/>
            <a:ext cx="1228725" cy="165100"/>
          </a:xfrm>
          <a:prstGeom prst="rect">
            <a:avLst/>
          </a:prstGeom>
          <a:noFill/>
          <a:ln>
            <a:noFill/>
          </a:ln>
          <a:effectLst/>
          <a:extLst/>
        </p:spPr>
        <p:txBody>
          <a:bodyPr vert="horz" wrap="square" lIns="0" tIns="0" rIns="0" bIns="0" numCol="1" anchor="t" anchorCtr="0" compatLnSpc="1">
            <a:prstTxWarp prst="textNoShape">
              <a:avLst/>
            </a:prstTxWarp>
          </a:bodyPr>
          <a:lstStyle>
            <a:lvl1pPr eaLnBrk="0" hangingPunct="0">
              <a:defRPr sz="1000">
                <a:latin typeface="Arial" charset="0"/>
              </a:defRPr>
            </a:lvl1pPr>
          </a:lstStyle>
          <a:p>
            <a:pPr>
              <a:defRPr/>
            </a:pPr>
            <a:r>
              <a:rPr lang="en-GB" dirty="0"/>
              <a:t>Page </a:t>
            </a:r>
            <a:fld id="{1DCF7E36-B4ED-4EE8-9957-7FD2A2EF771E}" type="slidenum">
              <a:rPr lang="en-GB"/>
              <a:pPr>
                <a:defRPr/>
              </a:pPr>
              <a:t>‹#›</a:t>
            </a:fld>
            <a:endParaRPr lang="en-GB" dirty="0"/>
          </a:p>
        </p:txBody>
      </p:sp>
      <p:sp>
        <p:nvSpPr>
          <p:cNvPr id="2052" name="Rectangle 7"/>
          <p:cNvSpPr>
            <a:spLocks noGrp="1" noChangeArrowheads="1"/>
          </p:cNvSpPr>
          <p:nvPr>
            <p:ph type="body" idx="1"/>
          </p:nvPr>
        </p:nvSpPr>
        <p:spPr bwMode="auto">
          <a:xfrm>
            <a:off x="284163" y="1689100"/>
            <a:ext cx="8572500" cy="4279900"/>
          </a:xfrm>
          <a:prstGeom prst="rect">
            <a:avLst/>
          </a:prstGeom>
          <a:noFill/>
          <a:ln w="9525" algn="ctr">
            <a:noFill/>
            <a:miter lim="800000"/>
            <a:headEnd/>
            <a:tailEnd/>
          </a:ln>
        </p:spPr>
        <p:txBody>
          <a:bodyPr vert="horz" wrap="square" lIns="0" tIns="0" rIns="0" bIns="0" numCol="1" anchor="t" anchorCtr="0" compatLnSpc="1">
            <a:prstTxWarp prst="textNoShape">
              <a:avLst/>
            </a:prstTxWarp>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p>
        </p:txBody>
      </p:sp>
      <p:pic>
        <p:nvPicPr>
          <p:cNvPr id="2053" name="Picture 10" descr="Black logo_060212"/>
          <p:cNvPicPr>
            <a:picLocks noChangeAspect="1" noChangeArrowheads="1"/>
          </p:cNvPicPr>
          <p:nvPr userDrawn="1"/>
        </p:nvPicPr>
        <p:blipFill>
          <a:blip r:embed="rId13" cstate="print"/>
          <a:srcRect/>
          <a:stretch>
            <a:fillRect/>
          </a:stretch>
        </p:blipFill>
        <p:spPr bwMode="auto">
          <a:xfrm>
            <a:off x="8204200" y="6005513"/>
            <a:ext cx="600075" cy="665162"/>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873" r:id="rId1"/>
    <p:sldLayoutId id="2147483852" r:id="rId2"/>
    <p:sldLayoutId id="2147483853" r:id="rId3"/>
    <p:sldLayoutId id="2147483854" r:id="rId4"/>
    <p:sldLayoutId id="2147483855" r:id="rId5"/>
    <p:sldLayoutId id="2147483856" r:id="rId6"/>
    <p:sldLayoutId id="2147483857" r:id="rId7"/>
    <p:sldLayoutId id="2147483858" r:id="rId8"/>
    <p:sldLayoutId id="2147483859" r:id="rId9"/>
    <p:sldLayoutId id="2147483860" r:id="rId10"/>
    <p:sldLayoutId id="2147483861" r:id="rId11"/>
  </p:sldLayoutIdLst>
  <p:hf hdr="0" ftr="0" dt="0"/>
  <p:txStyles>
    <p:titleStyle>
      <a:lvl1pPr algn="l" rtl="0" eaLnBrk="0" fontAlgn="base" hangingPunct="0">
        <a:lnSpc>
          <a:spcPts val="4800"/>
        </a:lnSpc>
        <a:spcBef>
          <a:spcPct val="0"/>
        </a:spcBef>
        <a:spcAft>
          <a:spcPct val="0"/>
        </a:spcAft>
        <a:defRPr sz="4500" b="1">
          <a:solidFill>
            <a:schemeClr val="tx2"/>
          </a:solidFill>
          <a:latin typeface="+mj-lt"/>
          <a:ea typeface="+mj-ea"/>
          <a:cs typeface="+mj-cs"/>
        </a:defRPr>
      </a:lvl1pPr>
      <a:lvl2pPr algn="l" rtl="0" eaLnBrk="0" fontAlgn="base" hangingPunct="0">
        <a:lnSpc>
          <a:spcPts val="4800"/>
        </a:lnSpc>
        <a:spcBef>
          <a:spcPct val="0"/>
        </a:spcBef>
        <a:spcAft>
          <a:spcPct val="0"/>
        </a:spcAft>
        <a:defRPr sz="4500" b="1">
          <a:solidFill>
            <a:schemeClr val="tx2"/>
          </a:solidFill>
          <a:latin typeface="Arial" charset="0"/>
          <a:ea typeface="ＭＳ Ｐゴシック" pitchFamily="34" charset="-128"/>
          <a:cs typeface="Arial" charset="0"/>
        </a:defRPr>
      </a:lvl2pPr>
      <a:lvl3pPr algn="l" rtl="0" eaLnBrk="0" fontAlgn="base" hangingPunct="0">
        <a:lnSpc>
          <a:spcPts val="4800"/>
        </a:lnSpc>
        <a:spcBef>
          <a:spcPct val="0"/>
        </a:spcBef>
        <a:spcAft>
          <a:spcPct val="0"/>
        </a:spcAft>
        <a:defRPr sz="4500" b="1">
          <a:solidFill>
            <a:schemeClr val="tx2"/>
          </a:solidFill>
          <a:latin typeface="Arial" charset="0"/>
          <a:ea typeface="ＭＳ Ｐゴシック" pitchFamily="34" charset="-128"/>
          <a:cs typeface="Arial" charset="0"/>
        </a:defRPr>
      </a:lvl3pPr>
      <a:lvl4pPr algn="l" rtl="0" eaLnBrk="0" fontAlgn="base" hangingPunct="0">
        <a:lnSpc>
          <a:spcPts val="4800"/>
        </a:lnSpc>
        <a:spcBef>
          <a:spcPct val="0"/>
        </a:spcBef>
        <a:spcAft>
          <a:spcPct val="0"/>
        </a:spcAft>
        <a:defRPr sz="4500" b="1">
          <a:solidFill>
            <a:schemeClr val="tx2"/>
          </a:solidFill>
          <a:latin typeface="Arial" charset="0"/>
          <a:ea typeface="ＭＳ Ｐゴシック" pitchFamily="34" charset="-128"/>
          <a:cs typeface="Arial" charset="0"/>
        </a:defRPr>
      </a:lvl4pPr>
      <a:lvl5pPr algn="l" rtl="0" eaLnBrk="0" fontAlgn="base" hangingPunct="0">
        <a:lnSpc>
          <a:spcPts val="4800"/>
        </a:lnSpc>
        <a:spcBef>
          <a:spcPct val="0"/>
        </a:spcBef>
        <a:spcAft>
          <a:spcPct val="0"/>
        </a:spcAft>
        <a:defRPr sz="4500" b="1">
          <a:solidFill>
            <a:schemeClr val="tx2"/>
          </a:solidFill>
          <a:latin typeface="Arial" charset="0"/>
          <a:ea typeface="ＭＳ Ｐゴシック" pitchFamily="34" charset="-128"/>
          <a:cs typeface="Arial" charset="0"/>
        </a:defRPr>
      </a:lvl5pPr>
      <a:lvl6pPr marL="457200" algn="l" rtl="0" fontAlgn="base">
        <a:lnSpc>
          <a:spcPts val="4800"/>
        </a:lnSpc>
        <a:spcBef>
          <a:spcPct val="0"/>
        </a:spcBef>
        <a:spcAft>
          <a:spcPct val="0"/>
        </a:spcAft>
        <a:defRPr sz="4500" b="1">
          <a:solidFill>
            <a:schemeClr val="tx2"/>
          </a:solidFill>
          <a:latin typeface="Arial" charset="0"/>
          <a:ea typeface="ＭＳ Ｐゴシック" pitchFamily="34" charset="-128"/>
          <a:cs typeface="Arial" charset="0"/>
        </a:defRPr>
      </a:lvl6pPr>
      <a:lvl7pPr marL="914400" algn="l" rtl="0" fontAlgn="base">
        <a:lnSpc>
          <a:spcPts val="4800"/>
        </a:lnSpc>
        <a:spcBef>
          <a:spcPct val="0"/>
        </a:spcBef>
        <a:spcAft>
          <a:spcPct val="0"/>
        </a:spcAft>
        <a:defRPr sz="4500" b="1">
          <a:solidFill>
            <a:schemeClr val="tx2"/>
          </a:solidFill>
          <a:latin typeface="Arial" charset="0"/>
          <a:ea typeface="ＭＳ Ｐゴシック" pitchFamily="34" charset="-128"/>
          <a:cs typeface="Arial" charset="0"/>
        </a:defRPr>
      </a:lvl7pPr>
      <a:lvl8pPr marL="1371600" algn="l" rtl="0" fontAlgn="base">
        <a:lnSpc>
          <a:spcPts val="4800"/>
        </a:lnSpc>
        <a:spcBef>
          <a:spcPct val="0"/>
        </a:spcBef>
        <a:spcAft>
          <a:spcPct val="0"/>
        </a:spcAft>
        <a:defRPr sz="4500" b="1">
          <a:solidFill>
            <a:schemeClr val="tx2"/>
          </a:solidFill>
          <a:latin typeface="Arial" charset="0"/>
          <a:ea typeface="ＭＳ Ｐゴシック" pitchFamily="34" charset="-128"/>
          <a:cs typeface="Arial" charset="0"/>
        </a:defRPr>
      </a:lvl8pPr>
      <a:lvl9pPr marL="1828800" algn="l" rtl="0" fontAlgn="base">
        <a:lnSpc>
          <a:spcPts val="4800"/>
        </a:lnSpc>
        <a:spcBef>
          <a:spcPct val="0"/>
        </a:spcBef>
        <a:spcAft>
          <a:spcPct val="0"/>
        </a:spcAft>
        <a:defRPr sz="4500" b="1">
          <a:solidFill>
            <a:schemeClr val="tx2"/>
          </a:solidFill>
          <a:latin typeface="Arial" charset="0"/>
          <a:ea typeface="ＭＳ Ｐゴシック" pitchFamily="34" charset="-128"/>
          <a:cs typeface="Arial" charset="0"/>
        </a:defRPr>
      </a:lvl9pPr>
    </p:titleStyle>
    <p:bodyStyle>
      <a:lvl1pPr marL="168275" indent="-168275" algn="l" defTabSz="457200" rtl="0" eaLnBrk="0" fontAlgn="base" hangingPunct="0">
        <a:lnSpc>
          <a:spcPct val="95000"/>
        </a:lnSpc>
        <a:spcBef>
          <a:spcPct val="0"/>
        </a:spcBef>
        <a:spcAft>
          <a:spcPct val="0"/>
        </a:spcAft>
        <a:buSzPct val="90000"/>
        <a:defRPr b="1">
          <a:solidFill>
            <a:schemeClr val="tx1"/>
          </a:solidFill>
          <a:latin typeface="+mn-lt"/>
          <a:ea typeface="+mn-ea"/>
          <a:cs typeface="+mn-cs"/>
        </a:defRPr>
      </a:lvl1pPr>
      <a:lvl2pPr marL="368300" indent="-198438" algn="l" defTabSz="457200" rtl="0" eaLnBrk="0" fontAlgn="base" hangingPunct="0">
        <a:lnSpc>
          <a:spcPct val="95000"/>
        </a:lnSpc>
        <a:spcBef>
          <a:spcPct val="0"/>
        </a:spcBef>
        <a:spcAft>
          <a:spcPct val="0"/>
        </a:spcAft>
        <a:buSzPct val="90000"/>
        <a:buChar char="•"/>
        <a:defRPr>
          <a:solidFill>
            <a:schemeClr val="tx1"/>
          </a:solidFill>
          <a:latin typeface="+mn-lt"/>
          <a:ea typeface="+mn-ea"/>
          <a:cs typeface="+mn-cs"/>
        </a:defRPr>
      </a:lvl2pPr>
      <a:lvl3pPr marL="585788" indent="-215900" algn="l" defTabSz="457200" rtl="0" eaLnBrk="0" fontAlgn="base" hangingPunct="0">
        <a:lnSpc>
          <a:spcPct val="95000"/>
        </a:lnSpc>
        <a:spcBef>
          <a:spcPct val="0"/>
        </a:spcBef>
        <a:spcAft>
          <a:spcPct val="0"/>
        </a:spcAft>
        <a:buSzPct val="90000"/>
        <a:buChar char="•"/>
        <a:defRPr>
          <a:solidFill>
            <a:schemeClr val="tx1"/>
          </a:solidFill>
          <a:latin typeface="+mn-lt"/>
          <a:ea typeface="+mn-ea"/>
          <a:cs typeface="+mn-cs"/>
        </a:defRPr>
      </a:lvl3pPr>
      <a:lvl4pPr marL="801688" indent="-214313" algn="l" defTabSz="457200" rtl="0" eaLnBrk="0" fontAlgn="base" hangingPunct="0">
        <a:lnSpc>
          <a:spcPct val="95000"/>
        </a:lnSpc>
        <a:spcBef>
          <a:spcPct val="0"/>
        </a:spcBef>
        <a:spcAft>
          <a:spcPct val="0"/>
        </a:spcAft>
        <a:buSzPct val="90000"/>
        <a:buChar char="•"/>
        <a:defRPr>
          <a:solidFill>
            <a:schemeClr val="tx1"/>
          </a:solidFill>
          <a:latin typeface="+mn-lt"/>
          <a:ea typeface="+mn-ea"/>
          <a:cs typeface="+mn-cs"/>
        </a:defRPr>
      </a:lvl4pPr>
      <a:lvl5pPr marL="1003300" indent="-200025" algn="l" defTabSz="457200" rtl="0" eaLnBrk="0" fontAlgn="base" hangingPunct="0">
        <a:lnSpc>
          <a:spcPct val="95000"/>
        </a:lnSpc>
        <a:spcBef>
          <a:spcPct val="0"/>
        </a:spcBef>
        <a:spcAft>
          <a:spcPct val="0"/>
        </a:spcAft>
        <a:buSzPct val="90000"/>
        <a:buChar char="•"/>
        <a:defRPr>
          <a:solidFill>
            <a:schemeClr val="tx1"/>
          </a:solidFill>
          <a:latin typeface="+mn-lt"/>
          <a:ea typeface="+mn-ea"/>
          <a:cs typeface="+mn-cs"/>
        </a:defRPr>
      </a:lvl5pPr>
      <a:lvl6pPr marL="1460500" indent="-200025" algn="l" defTabSz="457200" rtl="0" fontAlgn="base">
        <a:lnSpc>
          <a:spcPct val="95000"/>
        </a:lnSpc>
        <a:spcBef>
          <a:spcPct val="0"/>
        </a:spcBef>
        <a:spcAft>
          <a:spcPct val="0"/>
        </a:spcAft>
        <a:buSzPct val="90000"/>
        <a:buChar char="•"/>
        <a:defRPr>
          <a:solidFill>
            <a:schemeClr val="tx1"/>
          </a:solidFill>
          <a:latin typeface="+mn-lt"/>
          <a:ea typeface="+mn-ea"/>
          <a:cs typeface="+mn-cs"/>
        </a:defRPr>
      </a:lvl6pPr>
      <a:lvl7pPr marL="1917700" indent="-200025" algn="l" defTabSz="457200" rtl="0" fontAlgn="base">
        <a:lnSpc>
          <a:spcPct val="95000"/>
        </a:lnSpc>
        <a:spcBef>
          <a:spcPct val="0"/>
        </a:spcBef>
        <a:spcAft>
          <a:spcPct val="0"/>
        </a:spcAft>
        <a:buSzPct val="90000"/>
        <a:buChar char="•"/>
        <a:defRPr>
          <a:solidFill>
            <a:schemeClr val="tx1"/>
          </a:solidFill>
          <a:latin typeface="+mn-lt"/>
          <a:ea typeface="+mn-ea"/>
          <a:cs typeface="+mn-cs"/>
        </a:defRPr>
      </a:lvl7pPr>
      <a:lvl8pPr marL="2374900" indent="-200025" algn="l" defTabSz="457200" rtl="0" fontAlgn="base">
        <a:lnSpc>
          <a:spcPct val="95000"/>
        </a:lnSpc>
        <a:spcBef>
          <a:spcPct val="0"/>
        </a:spcBef>
        <a:spcAft>
          <a:spcPct val="0"/>
        </a:spcAft>
        <a:buSzPct val="90000"/>
        <a:buChar char="•"/>
        <a:defRPr>
          <a:solidFill>
            <a:schemeClr val="tx1"/>
          </a:solidFill>
          <a:latin typeface="+mn-lt"/>
          <a:ea typeface="+mn-ea"/>
          <a:cs typeface="+mn-cs"/>
        </a:defRPr>
      </a:lvl8pPr>
      <a:lvl9pPr marL="2832100" indent="-200025" algn="l" defTabSz="457200" rtl="0" fontAlgn="base">
        <a:lnSpc>
          <a:spcPct val="95000"/>
        </a:lnSpc>
        <a:spcBef>
          <a:spcPct val="0"/>
        </a:spcBef>
        <a:spcAft>
          <a:spcPct val="0"/>
        </a:spcAft>
        <a:buSzPct val="90000"/>
        <a:buChar char="•"/>
        <a:defRPr>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3074" name="Rectangle 3"/>
          <p:cNvSpPr>
            <a:spLocks noGrp="1" noChangeArrowheads="1"/>
          </p:cNvSpPr>
          <p:nvPr>
            <p:ph type="title"/>
          </p:nvPr>
        </p:nvSpPr>
        <p:spPr bwMode="auto">
          <a:xfrm>
            <a:off x="274638" y="161925"/>
            <a:ext cx="8553450" cy="644525"/>
          </a:xfrm>
          <a:prstGeom prst="rect">
            <a:avLst/>
          </a:prstGeom>
          <a:noFill/>
          <a:ln w="9525" algn="ctr">
            <a:noFill/>
            <a:miter lim="800000"/>
            <a:headEnd/>
            <a:tailEnd/>
          </a:ln>
        </p:spPr>
        <p:txBody>
          <a:bodyPr vert="horz" wrap="square" lIns="0" tIns="0" rIns="0" bIns="0" numCol="1" anchor="t" anchorCtr="0" compatLnSpc="1">
            <a:prstTxWarp prst="textNoShape">
              <a:avLst/>
            </a:prstTxWarp>
          </a:bodyPr>
          <a:lstStyle/>
          <a:p>
            <a:pPr lvl="0"/>
            <a:r>
              <a:rPr lang="en-GB" smtClean="0"/>
              <a:t>CLICK TO EDIT MASTER TITLE</a:t>
            </a:r>
          </a:p>
        </p:txBody>
      </p:sp>
      <p:sp>
        <p:nvSpPr>
          <p:cNvPr id="157702" name="Rectangle 6"/>
          <p:cNvSpPr>
            <a:spLocks noGrp="1" noChangeArrowheads="1"/>
          </p:cNvSpPr>
          <p:nvPr>
            <p:ph type="sldNum" sz="quarter" idx="4"/>
          </p:nvPr>
        </p:nvSpPr>
        <p:spPr bwMode="auto">
          <a:xfrm>
            <a:off x="6823075" y="6505575"/>
            <a:ext cx="1228725" cy="165100"/>
          </a:xfrm>
          <a:prstGeom prst="rect">
            <a:avLst/>
          </a:prstGeom>
          <a:noFill/>
          <a:ln>
            <a:noFill/>
          </a:ln>
          <a:effectLst/>
          <a:extLst/>
        </p:spPr>
        <p:txBody>
          <a:bodyPr vert="horz" wrap="square" lIns="0" tIns="0" rIns="0" bIns="0" numCol="1" anchor="t" anchorCtr="0" compatLnSpc="1">
            <a:prstTxWarp prst="textNoShape">
              <a:avLst/>
            </a:prstTxWarp>
          </a:bodyPr>
          <a:lstStyle>
            <a:lvl1pPr eaLnBrk="0" hangingPunct="0">
              <a:defRPr sz="1000">
                <a:latin typeface="Arial" charset="0"/>
              </a:defRPr>
            </a:lvl1pPr>
          </a:lstStyle>
          <a:p>
            <a:pPr>
              <a:defRPr/>
            </a:pPr>
            <a:r>
              <a:rPr lang="en-GB" dirty="0"/>
              <a:t>Page </a:t>
            </a:r>
            <a:fld id="{76DF4DA5-5175-4BDF-86C5-980CE2A74181}" type="slidenum">
              <a:rPr lang="en-GB"/>
              <a:pPr>
                <a:defRPr/>
              </a:pPr>
              <a:t>‹#›</a:t>
            </a:fld>
            <a:endParaRPr lang="en-GB" dirty="0"/>
          </a:p>
        </p:txBody>
      </p:sp>
      <p:sp>
        <p:nvSpPr>
          <p:cNvPr id="3076" name="Rectangle 7"/>
          <p:cNvSpPr>
            <a:spLocks noGrp="1" noChangeArrowheads="1"/>
          </p:cNvSpPr>
          <p:nvPr>
            <p:ph type="body" idx="1"/>
          </p:nvPr>
        </p:nvSpPr>
        <p:spPr bwMode="auto">
          <a:xfrm>
            <a:off x="284163" y="1689100"/>
            <a:ext cx="8572500" cy="4279900"/>
          </a:xfrm>
          <a:prstGeom prst="rect">
            <a:avLst/>
          </a:prstGeom>
          <a:noFill/>
          <a:ln w="9525" algn="ctr">
            <a:noFill/>
            <a:miter lim="800000"/>
            <a:headEnd/>
            <a:tailEnd/>
          </a:ln>
        </p:spPr>
        <p:txBody>
          <a:bodyPr vert="horz" wrap="square" lIns="0" tIns="0" rIns="0" bIns="0" numCol="1" anchor="t" anchorCtr="0" compatLnSpc="1">
            <a:prstTxWarp prst="textNoShape">
              <a:avLst/>
            </a:prstTxWarp>
          </a:bodyPr>
          <a:lstStyle/>
          <a:p>
            <a:pPr lvl="0"/>
            <a:r>
              <a:rPr lang="en-GB" smtClean="0"/>
              <a:t>CLICK TO EDIT MASTER TEXT STYLES: FIRST LEVEL</a:t>
            </a:r>
          </a:p>
          <a:p>
            <a:pPr lvl="1"/>
            <a:r>
              <a:rPr lang="en-GB" smtClean="0"/>
              <a:t>Second level</a:t>
            </a:r>
          </a:p>
          <a:p>
            <a:pPr lvl="2"/>
            <a:r>
              <a:rPr lang="en-GB" smtClean="0"/>
              <a:t>Third level</a:t>
            </a:r>
          </a:p>
          <a:p>
            <a:pPr lvl="3"/>
            <a:r>
              <a:rPr lang="en-GB" smtClean="0"/>
              <a:t>Fourth level</a:t>
            </a:r>
          </a:p>
          <a:p>
            <a:pPr lvl="4"/>
            <a:r>
              <a:rPr lang="en-GB" smtClean="0"/>
              <a:t>Fifth level</a:t>
            </a:r>
          </a:p>
        </p:txBody>
      </p:sp>
      <p:pic>
        <p:nvPicPr>
          <p:cNvPr id="3077" name="Picture 10" descr="Black logo_060212"/>
          <p:cNvPicPr>
            <a:picLocks noChangeAspect="1" noChangeArrowheads="1"/>
          </p:cNvPicPr>
          <p:nvPr userDrawn="1"/>
        </p:nvPicPr>
        <p:blipFill>
          <a:blip r:embed="rId13" cstate="print"/>
          <a:srcRect/>
          <a:stretch>
            <a:fillRect/>
          </a:stretch>
        </p:blipFill>
        <p:spPr bwMode="auto">
          <a:xfrm>
            <a:off x="8204200" y="6005513"/>
            <a:ext cx="600075" cy="665162"/>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874" r:id="rId1"/>
    <p:sldLayoutId id="2147483862" r:id="rId2"/>
    <p:sldLayoutId id="2147483863" r:id="rId3"/>
    <p:sldLayoutId id="2147483864" r:id="rId4"/>
    <p:sldLayoutId id="2147483865" r:id="rId5"/>
    <p:sldLayoutId id="2147483866" r:id="rId6"/>
    <p:sldLayoutId id="2147483867" r:id="rId7"/>
    <p:sldLayoutId id="2147483868" r:id="rId8"/>
    <p:sldLayoutId id="2147483869" r:id="rId9"/>
    <p:sldLayoutId id="2147483870" r:id="rId10"/>
    <p:sldLayoutId id="2147483871" r:id="rId11"/>
  </p:sldLayoutIdLst>
  <p:hf hdr="0" ftr="0" dt="0"/>
  <p:txStyles>
    <p:titleStyle>
      <a:lvl1pPr algn="l" rtl="0" eaLnBrk="0" fontAlgn="base" hangingPunct="0">
        <a:lnSpc>
          <a:spcPts val="4800"/>
        </a:lnSpc>
        <a:spcBef>
          <a:spcPct val="0"/>
        </a:spcBef>
        <a:spcAft>
          <a:spcPct val="0"/>
        </a:spcAft>
        <a:defRPr sz="4500" b="1">
          <a:solidFill>
            <a:schemeClr val="tx2"/>
          </a:solidFill>
          <a:latin typeface="+mj-lt"/>
          <a:ea typeface="+mj-ea"/>
          <a:cs typeface="+mj-cs"/>
        </a:defRPr>
      </a:lvl1pPr>
      <a:lvl2pPr algn="l" rtl="0" eaLnBrk="0" fontAlgn="base" hangingPunct="0">
        <a:lnSpc>
          <a:spcPts val="4800"/>
        </a:lnSpc>
        <a:spcBef>
          <a:spcPct val="0"/>
        </a:spcBef>
        <a:spcAft>
          <a:spcPct val="0"/>
        </a:spcAft>
        <a:defRPr sz="4500" b="1">
          <a:solidFill>
            <a:schemeClr val="tx2"/>
          </a:solidFill>
          <a:latin typeface="Arial" charset="0"/>
          <a:ea typeface="ＭＳ Ｐゴシック" pitchFamily="34" charset="-128"/>
          <a:cs typeface="Arial" charset="0"/>
        </a:defRPr>
      </a:lvl2pPr>
      <a:lvl3pPr algn="l" rtl="0" eaLnBrk="0" fontAlgn="base" hangingPunct="0">
        <a:lnSpc>
          <a:spcPts val="4800"/>
        </a:lnSpc>
        <a:spcBef>
          <a:spcPct val="0"/>
        </a:spcBef>
        <a:spcAft>
          <a:spcPct val="0"/>
        </a:spcAft>
        <a:defRPr sz="4500" b="1">
          <a:solidFill>
            <a:schemeClr val="tx2"/>
          </a:solidFill>
          <a:latin typeface="Arial" charset="0"/>
          <a:ea typeface="ＭＳ Ｐゴシック" pitchFamily="34" charset="-128"/>
          <a:cs typeface="Arial" charset="0"/>
        </a:defRPr>
      </a:lvl3pPr>
      <a:lvl4pPr algn="l" rtl="0" eaLnBrk="0" fontAlgn="base" hangingPunct="0">
        <a:lnSpc>
          <a:spcPts val="4800"/>
        </a:lnSpc>
        <a:spcBef>
          <a:spcPct val="0"/>
        </a:spcBef>
        <a:spcAft>
          <a:spcPct val="0"/>
        </a:spcAft>
        <a:defRPr sz="4500" b="1">
          <a:solidFill>
            <a:schemeClr val="tx2"/>
          </a:solidFill>
          <a:latin typeface="Arial" charset="0"/>
          <a:ea typeface="ＭＳ Ｐゴシック" pitchFamily="34" charset="-128"/>
          <a:cs typeface="Arial" charset="0"/>
        </a:defRPr>
      </a:lvl4pPr>
      <a:lvl5pPr algn="l" rtl="0" eaLnBrk="0" fontAlgn="base" hangingPunct="0">
        <a:lnSpc>
          <a:spcPts val="4800"/>
        </a:lnSpc>
        <a:spcBef>
          <a:spcPct val="0"/>
        </a:spcBef>
        <a:spcAft>
          <a:spcPct val="0"/>
        </a:spcAft>
        <a:defRPr sz="4500" b="1">
          <a:solidFill>
            <a:schemeClr val="tx2"/>
          </a:solidFill>
          <a:latin typeface="Arial" charset="0"/>
          <a:ea typeface="ＭＳ Ｐゴシック" pitchFamily="34" charset="-128"/>
          <a:cs typeface="Arial" charset="0"/>
        </a:defRPr>
      </a:lvl5pPr>
      <a:lvl6pPr marL="457200" algn="l" rtl="0" fontAlgn="base">
        <a:lnSpc>
          <a:spcPts val="4800"/>
        </a:lnSpc>
        <a:spcBef>
          <a:spcPct val="0"/>
        </a:spcBef>
        <a:spcAft>
          <a:spcPct val="0"/>
        </a:spcAft>
        <a:defRPr sz="4500" b="1">
          <a:solidFill>
            <a:schemeClr val="tx2"/>
          </a:solidFill>
          <a:latin typeface="Arial" charset="0"/>
          <a:ea typeface="ＭＳ Ｐゴシック" pitchFamily="34" charset="-128"/>
          <a:cs typeface="Arial" charset="0"/>
        </a:defRPr>
      </a:lvl6pPr>
      <a:lvl7pPr marL="914400" algn="l" rtl="0" fontAlgn="base">
        <a:lnSpc>
          <a:spcPts val="4800"/>
        </a:lnSpc>
        <a:spcBef>
          <a:spcPct val="0"/>
        </a:spcBef>
        <a:spcAft>
          <a:spcPct val="0"/>
        </a:spcAft>
        <a:defRPr sz="4500" b="1">
          <a:solidFill>
            <a:schemeClr val="tx2"/>
          </a:solidFill>
          <a:latin typeface="Arial" charset="0"/>
          <a:ea typeface="ＭＳ Ｐゴシック" pitchFamily="34" charset="-128"/>
          <a:cs typeface="Arial" charset="0"/>
        </a:defRPr>
      </a:lvl7pPr>
      <a:lvl8pPr marL="1371600" algn="l" rtl="0" fontAlgn="base">
        <a:lnSpc>
          <a:spcPts val="4800"/>
        </a:lnSpc>
        <a:spcBef>
          <a:spcPct val="0"/>
        </a:spcBef>
        <a:spcAft>
          <a:spcPct val="0"/>
        </a:spcAft>
        <a:defRPr sz="4500" b="1">
          <a:solidFill>
            <a:schemeClr val="tx2"/>
          </a:solidFill>
          <a:latin typeface="Arial" charset="0"/>
          <a:ea typeface="ＭＳ Ｐゴシック" pitchFamily="34" charset="-128"/>
          <a:cs typeface="Arial" charset="0"/>
        </a:defRPr>
      </a:lvl8pPr>
      <a:lvl9pPr marL="1828800" algn="l" rtl="0" fontAlgn="base">
        <a:lnSpc>
          <a:spcPts val="4800"/>
        </a:lnSpc>
        <a:spcBef>
          <a:spcPct val="0"/>
        </a:spcBef>
        <a:spcAft>
          <a:spcPct val="0"/>
        </a:spcAft>
        <a:defRPr sz="4500" b="1">
          <a:solidFill>
            <a:schemeClr val="tx2"/>
          </a:solidFill>
          <a:latin typeface="Arial" charset="0"/>
          <a:ea typeface="ＭＳ Ｐゴシック" pitchFamily="34" charset="-128"/>
          <a:cs typeface="Arial" charset="0"/>
        </a:defRPr>
      </a:lvl9pPr>
    </p:titleStyle>
    <p:bodyStyle>
      <a:lvl1pPr marL="168275" indent="-168275" algn="l" defTabSz="457200" rtl="0" eaLnBrk="0" fontAlgn="base" hangingPunct="0">
        <a:lnSpc>
          <a:spcPct val="95000"/>
        </a:lnSpc>
        <a:spcBef>
          <a:spcPct val="0"/>
        </a:spcBef>
        <a:spcAft>
          <a:spcPct val="0"/>
        </a:spcAft>
        <a:buSzPct val="90000"/>
        <a:buChar char="•"/>
        <a:defRPr>
          <a:solidFill>
            <a:schemeClr val="tx1"/>
          </a:solidFill>
          <a:latin typeface="+mn-lt"/>
          <a:ea typeface="+mn-ea"/>
          <a:cs typeface="+mn-cs"/>
        </a:defRPr>
      </a:lvl1pPr>
      <a:lvl2pPr marL="368300" indent="-198438" algn="l" defTabSz="457200" rtl="0" eaLnBrk="0" fontAlgn="base" hangingPunct="0">
        <a:lnSpc>
          <a:spcPct val="95000"/>
        </a:lnSpc>
        <a:spcBef>
          <a:spcPct val="0"/>
        </a:spcBef>
        <a:spcAft>
          <a:spcPct val="0"/>
        </a:spcAft>
        <a:buSzPct val="90000"/>
        <a:buChar char="•"/>
        <a:defRPr>
          <a:solidFill>
            <a:schemeClr val="tx1"/>
          </a:solidFill>
          <a:latin typeface="+mn-lt"/>
          <a:ea typeface="+mn-ea"/>
          <a:cs typeface="+mn-cs"/>
        </a:defRPr>
      </a:lvl2pPr>
      <a:lvl3pPr marL="585788" indent="-215900" algn="l" defTabSz="457200" rtl="0" eaLnBrk="0" fontAlgn="base" hangingPunct="0">
        <a:lnSpc>
          <a:spcPct val="95000"/>
        </a:lnSpc>
        <a:spcBef>
          <a:spcPct val="0"/>
        </a:spcBef>
        <a:spcAft>
          <a:spcPct val="0"/>
        </a:spcAft>
        <a:buSzPct val="90000"/>
        <a:buChar char="•"/>
        <a:defRPr>
          <a:solidFill>
            <a:schemeClr val="tx1"/>
          </a:solidFill>
          <a:latin typeface="+mn-lt"/>
          <a:ea typeface="+mn-ea"/>
          <a:cs typeface="+mn-cs"/>
        </a:defRPr>
      </a:lvl3pPr>
      <a:lvl4pPr marL="801688" indent="-214313" algn="l" defTabSz="457200" rtl="0" eaLnBrk="0" fontAlgn="base" hangingPunct="0">
        <a:lnSpc>
          <a:spcPct val="95000"/>
        </a:lnSpc>
        <a:spcBef>
          <a:spcPct val="0"/>
        </a:spcBef>
        <a:spcAft>
          <a:spcPct val="0"/>
        </a:spcAft>
        <a:buSzPct val="90000"/>
        <a:buChar char="•"/>
        <a:defRPr>
          <a:solidFill>
            <a:schemeClr val="tx1"/>
          </a:solidFill>
          <a:latin typeface="+mn-lt"/>
          <a:ea typeface="+mn-ea"/>
          <a:cs typeface="+mn-cs"/>
        </a:defRPr>
      </a:lvl4pPr>
      <a:lvl5pPr marL="1003300" indent="-200025" algn="l" defTabSz="457200" rtl="0" eaLnBrk="0" fontAlgn="base" hangingPunct="0">
        <a:lnSpc>
          <a:spcPct val="95000"/>
        </a:lnSpc>
        <a:spcBef>
          <a:spcPct val="0"/>
        </a:spcBef>
        <a:spcAft>
          <a:spcPct val="0"/>
        </a:spcAft>
        <a:buSzPct val="90000"/>
        <a:buChar char="•"/>
        <a:defRPr>
          <a:solidFill>
            <a:schemeClr val="tx1"/>
          </a:solidFill>
          <a:latin typeface="+mn-lt"/>
          <a:ea typeface="+mn-ea"/>
          <a:cs typeface="+mn-cs"/>
        </a:defRPr>
      </a:lvl5pPr>
      <a:lvl6pPr marL="1460500" indent="-200025" algn="l" defTabSz="457200" rtl="0" fontAlgn="base">
        <a:lnSpc>
          <a:spcPct val="95000"/>
        </a:lnSpc>
        <a:spcBef>
          <a:spcPct val="0"/>
        </a:spcBef>
        <a:spcAft>
          <a:spcPct val="0"/>
        </a:spcAft>
        <a:buSzPct val="90000"/>
        <a:buChar char="•"/>
        <a:defRPr>
          <a:solidFill>
            <a:schemeClr val="tx1"/>
          </a:solidFill>
          <a:latin typeface="+mn-lt"/>
          <a:ea typeface="+mn-ea"/>
          <a:cs typeface="+mn-cs"/>
        </a:defRPr>
      </a:lvl6pPr>
      <a:lvl7pPr marL="1917700" indent="-200025" algn="l" defTabSz="457200" rtl="0" fontAlgn="base">
        <a:lnSpc>
          <a:spcPct val="95000"/>
        </a:lnSpc>
        <a:spcBef>
          <a:spcPct val="0"/>
        </a:spcBef>
        <a:spcAft>
          <a:spcPct val="0"/>
        </a:spcAft>
        <a:buSzPct val="90000"/>
        <a:buChar char="•"/>
        <a:defRPr>
          <a:solidFill>
            <a:schemeClr val="tx1"/>
          </a:solidFill>
          <a:latin typeface="+mn-lt"/>
          <a:ea typeface="+mn-ea"/>
          <a:cs typeface="+mn-cs"/>
        </a:defRPr>
      </a:lvl7pPr>
      <a:lvl8pPr marL="2374900" indent="-200025" algn="l" defTabSz="457200" rtl="0" fontAlgn="base">
        <a:lnSpc>
          <a:spcPct val="95000"/>
        </a:lnSpc>
        <a:spcBef>
          <a:spcPct val="0"/>
        </a:spcBef>
        <a:spcAft>
          <a:spcPct val="0"/>
        </a:spcAft>
        <a:buSzPct val="90000"/>
        <a:buChar char="•"/>
        <a:defRPr>
          <a:solidFill>
            <a:schemeClr val="tx1"/>
          </a:solidFill>
          <a:latin typeface="+mn-lt"/>
          <a:ea typeface="+mn-ea"/>
          <a:cs typeface="+mn-cs"/>
        </a:defRPr>
      </a:lvl8pPr>
      <a:lvl9pPr marL="2832100" indent="-200025" algn="l" defTabSz="457200" rtl="0" fontAlgn="base">
        <a:lnSpc>
          <a:spcPct val="95000"/>
        </a:lnSpc>
        <a:spcBef>
          <a:spcPct val="0"/>
        </a:spcBef>
        <a:spcAft>
          <a:spcPct val="0"/>
        </a:spcAft>
        <a:buSzPct val="90000"/>
        <a:buChar char="•"/>
        <a:defRPr>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4098" name="Rectangle 7"/>
          <p:cNvSpPr>
            <a:spLocks noGrp="1" noChangeArrowheads="1"/>
          </p:cNvSpPr>
          <p:nvPr>
            <p:ph type="title"/>
          </p:nvPr>
        </p:nvSpPr>
        <p:spPr bwMode="auto">
          <a:xfrm>
            <a:off x="274638" y="161925"/>
            <a:ext cx="8553450" cy="644525"/>
          </a:xfrm>
          <a:prstGeom prst="rect">
            <a:avLst/>
          </a:prstGeom>
          <a:noFill/>
          <a:ln w="9525" algn="ctr">
            <a:noFill/>
            <a:miter lim="800000"/>
            <a:headEnd/>
            <a:tailEnd/>
          </a:ln>
        </p:spPr>
        <p:txBody>
          <a:bodyPr vert="horz" wrap="square" lIns="0" tIns="0" rIns="0" bIns="0" numCol="1" anchor="t" anchorCtr="0" compatLnSpc="1">
            <a:prstTxWarp prst="textNoShape">
              <a:avLst/>
            </a:prstTxWarp>
          </a:bodyPr>
          <a:lstStyle/>
          <a:p>
            <a:pPr lvl="0"/>
            <a:r>
              <a:rPr lang="en-GB" smtClean="0"/>
              <a:t>CLICK TO EDIT MASTER TITLE</a:t>
            </a:r>
          </a:p>
        </p:txBody>
      </p:sp>
      <p:sp>
        <p:nvSpPr>
          <p:cNvPr id="20491" name="Rectangle 11"/>
          <p:cNvSpPr>
            <a:spLocks noGrp="1" noChangeArrowheads="1"/>
          </p:cNvSpPr>
          <p:nvPr>
            <p:ph type="sldNum" sz="quarter" idx="4"/>
          </p:nvPr>
        </p:nvSpPr>
        <p:spPr bwMode="auto">
          <a:xfrm>
            <a:off x="6823075" y="6505575"/>
            <a:ext cx="1228725" cy="165100"/>
          </a:xfrm>
          <a:prstGeom prst="rect">
            <a:avLst/>
          </a:prstGeom>
          <a:noFill/>
          <a:ln>
            <a:noFill/>
          </a:ln>
          <a:effectLst/>
          <a:extLst/>
        </p:spPr>
        <p:txBody>
          <a:bodyPr vert="horz" wrap="square" lIns="0" tIns="0" rIns="0" bIns="0" numCol="1" anchor="t" anchorCtr="0" compatLnSpc="1">
            <a:prstTxWarp prst="textNoShape">
              <a:avLst/>
            </a:prstTxWarp>
          </a:bodyPr>
          <a:lstStyle>
            <a:lvl1pPr eaLnBrk="0" hangingPunct="0">
              <a:defRPr sz="1000">
                <a:latin typeface="Arial" charset="0"/>
              </a:defRPr>
            </a:lvl1pPr>
          </a:lstStyle>
          <a:p>
            <a:pPr>
              <a:defRPr/>
            </a:pPr>
            <a:r>
              <a:rPr lang="en-GB" dirty="0"/>
              <a:t>Page </a:t>
            </a:r>
            <a:fld id="{70F0B974-713C-458D-8743-64A3BD195282}" type="slidenum">
              <a:rPr lang="en-GB"/>
              <a:pPr>
                <a:defRPr/>
              </a:pPr>
              <a:t>‹#›</a:t>
            </a:fld>
            <a:endParaRPr lang="en-GB" dirty="0"/>
          </a:p>
        </p:txBody>
      </p:sp>
      <p:sp>
        <p:nvSpPr>
          <p:cNvPr id="4100" name="Rectangle 15"/>
          <p:cNvSpPr>
            <a:spLocks noGrp="1" noChangeArrowheads="1"/>
          </p:cNvSpPr>
          <p:nvPr>
            <p:ph type="body" idx="1"/>
          </p:nvPr>
        </p:nvSpPr>
        <p:spPr bwMode="auto">
          <a:xfrm>
            <a:off x="284163" y="1689100"/>
            <a:ext cx="8480425" cy="4279900"/>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p>
        </p:txBody>
      </p:sp>
    </p:spTree>
  </p:cSld>
  <p:clrMap bg1="lt1" tx1="dk1" bg2="lt2" tx2="dk2" accent1="accent1" accent2="accent2" accent3="accent3" accent4="accent4" accent5="accent5" accent6="accent6" hlink="hlink" folHlink="folHlink"/>
  <p:sldLayoutIdLst>
    <p:sldLayoutId id="2147483875" r:id="rId1"/>
    <p:sldLayoutId id="2147483876" r:id="rId2"/>
    <p:sldLayoutId id="2147483877" r:id="rId3"/>
  </p:sldLayoutIdLst>
  <p:hf hdr="0" ftr="0" dt="0"/>
  <p:txStyles>
    <p:titleStyle>
      <a:lvl1pPr algn="l" rtl="0" eaLnBrk="0" fontAlgn="base" hangingPunct="0">
        <a:lnSpc>
          <a:spcPts val="4800"/>
        </a:lnSpc>
        <a:spcBef>
          <a:spcPct val="0"/>
        </a:spcBef>
        <a:spcAft>
          <a:spcPct val="0"/>
        </a:spcAft>
        <a:defRPr sz="4500" b="1" kern="1200">
          <a:solidFill>
            <a:schemeClr val="tx2"/>
          </a:solidFill>
          <a:latin typeface="+mj-lt"/>
          <a:ea typeface="+mj-ea"/>
          <a:cs typeface="+mj-cs"/>
        </a:defRPr>
      </a:lvl1pPr>
      <a:lvl2pPr algn="l" rtl="0" eaLnBrk="0" fontAlgn="base" hangingPunct="0">
        <a:lnSpc>
          <a:spcPts val="4800"/>
        </a:lnSpc>
        <a:spcBef>
          <a:spcPct val="0"/>
        </a:spcBef>
        <a:spcAft>
          <a:spcPct val="0"/>
        </a:spcAft>
        <a:defRPr sz="4500" b="1">
          <a:solidFill>
            <a:schemeClr val="tx2"/>
          </a:solidFill>
          <a:latin typeface="Arial" charset="0"/>
          <a:ea typeface="ＭＳ Ｐゴシック" charset="0"/>
          <a:cs typeface="ＭＳ Ｐゴシック" charset="0"/>
        </a:defRPr>
      </a:lvl2pPr>
      <a:lvl3pPr algn="l" rtl="0" eaLnBrk="0" fontAlgn="base" hangingPunct="0">
        <a:lnSpc>
          <a:spcPts val="4800"/>
        </a:lnSpc>
        <a:spcBef>
          <a:spcPct val="0"/>
        </a:spcBef>
        <a:spcAft>
          <a:spcPct val="0"/>
        </a:spcAft>
        <a:defRPr sz="4500" b="1">
          <a:solidFill>
            <a:schemeClr val="tx2"/>
          </a:solidFill>
          <a:latin typeface="Arial" charset="0"/>
          <a:ea typeface="ＭＳ Ｐゴシック" charset="0"/>
          <a:cs typeface="ＭＳ Ｐゴシック" charset="0"/>
        </a:defRPr>
      </a:lvl3pPr>
      <a:lvl4pPr algn="l" rtl="0" eaLnBrk="0" fontAlgn="base" hangingPunct="0">
        <a:lnSpc>
          <a:spcPts val="4800"/>
        </a:lnSpc>
        <a:spcBef>
          <a:spcPct val="0"/>
        </a:spcBef>
        <a:spcAft>
          <a:spcPct val="0"/>
        </a:spcAft>
        <a:defRPr sz="4500" b="1">
          <a:solidFill>
            <a:schemeClr val="tx2"/>
          </a:solidFill>
          <a:latin typeface="Arial" charset="0"/>
          <a:ea typeface="ＭＳ Ｐゴシック" charset="0"/>
          <a:cs typeface="ＭＳ Ｐゴシック" charset="0"/>
        </a:defRPr>
      </a:lvl4pPr>
      <a:lvl5pPr algn="l" rtl="0" eaLnBrk="0" fontAlgn="base" hangingPunct="0">
        <a:lnSpc>
          <a:spcPts val="4800"/>
        </a:lnSpc>
        <a:spcBef>
          <a:spcPct val="0"/>
        </a:spcBef>
        <a:spcAft>
          <a:spcPct val="0"/>
        </a:spcAft>
        <a:defRPr sz="4500" b="1">
          <a:solidFill>
            <a:schemeClr val="tx2"/>
          </a:solidFill>
          <a:latin typeface="Arial" charset="0"/>
          <a:ea typeface="ＭＳ Ｐゴシック" charset="0"/>
          <a:cs typeface="ＭＳ Ｐゴシック" charset="0"/>
        </a:defRPr>
      </a:lvl5pPr>
      <a:lvl6pPr marL="4572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6pPr>
      <a:lvl7pPr marL="9144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7pPr>
      <a:lvl8pPr marL="13716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8pPr>
      <a:lvl9pPr marL="18288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9pPr>
    </p:titleStyle>
    <p:bodyStyle>
      <a:lvl1pPr marL="342900" indent="-342900" algn="l" defTabSz="457200" rtl="0" eaLnBrk="0" fontAlgn="base" hangingPunct="0">
        <a:lnSpc>
          <a:spcPct val="95000"/>
        </a:lnSpc>
        <a:spcBef>
          <a:spcPct val="0"/>
        </a:spcBef>
        <a:spcAft>
          <a:spcPct val="0"/>
        </a:spcAft>
        <a:buFont typeface="Arial" pitchFamily="34" charset="0"/>
        <a:defRPr b="1" kern="1200">
          <a:solidFill>
            <a:schemeClr val="tx1"/>
          </a:solidFill>
          <a:latin typeface="+mn-lt"/>
          <a:ea typeface="+mn-ea"/>
          <a:cs typeface="+mn-cs"/>
        </a:defRPr>
      </a:lvl1pPr>
      <a:lvl2pPr marL="1588" indent="455613" algn="l" defTabSz="457200" rtl="0" eaLnBrk="0" fontAlgn="base" hangingPunct="0">
        <a:lnSpc>
          <a:spcPct val="95000"/>
        </a:lnSpc>
        <a:spcBef>
          <a:spcPct val="0"/>
        </a:spcBef>
        <a:spcAft>
          <a:spcPct val="0"/>
        </a:spcAft>
        <a:buFont typeface="Arial" pitchFamily="34" charset="0"/>
        <a:defRPr kern="1200">
          <a:solidFill>
            <a:schemeClr val="tx1"/>
          </a:solidFill>
          <a:latin typeface="+mn-lt"/>
          <a:ea typeface="+mn-ea"/>
          <a:cs typeface="+mn-cs"/>
        </a:defRPr>
      </a:lvl2pPr>
      <a:lvl3pPr marL="3175" indent="911225" algn="l" defTabSz="457200" rtl="0" eaLnBrk="0" fontAlgn="base" hangingPunct="0">
        <a:lnSpc>
          <a:spcPct val="95000"/>
        </a:lnSpc>
        <a:spcBef>
          <a:spcPct val="0"/>
        </a:spcBef>
        <a:spcAft>
          <a:spcPct val="0"/>
        </a:spcAft>
        <a:buFont typeface="Arial" pitchFamily="34" charset="0"/>
        <a:defRPr kern="1200">
          <a:solidFill>
            <a:schemeClr val="tx1"/>
          </a:solidFill>
          <a:latin typeface="+mn-lt"/>
          <a:ea typeface="+mn-ea"/>
          <a:cs typeface="+mn-cs"/>
        </a:defRPr>
      </a:lvl3pPr>
      <a:lvl4pPr marL="4763" indent="1366838" algn="l" defTabSz="457200" rtl="0" eaLnBrk="0" fontAlgn="base" hangingPunct="0">
        <a:lnSpc>
          <a:spcPct val="95000"/>
        </a:lnSpc>
        <a:spcBef>
          <a:spcPct val="0"/>
        </a:spcBef>
        <a:spcAft>
          <a:spcPct val="0"/>
        </a:spcAft>
        <a:buFont typeface="Arial" pitchFamily="34" charset="0"/>
        <a:defRPr kern="1200">
          <a:solidFill>
            <a:schemeClr val="tx1"/>
          </a:solidFill>
          <a:latin typeface="+mn-lt"/>
          <a:ea typeface="+mn-ea"/>
          <a:cs typeface="+mn-cs"/>
        </a:defRPr>
      </a:lvl4pPr>
      <a:lvl5pPr marL="6350" indent="1822450" algn="l" defTabSz="457200" rtl="0" eaLnBrk="0" fontAlgn="base" hangingPunct="0">
        <a:lnSpc>
          <a:spcPct val="95000"/>
        </a:lnSpc>
        <a:spcBef>
          <a:spcPct val="0"/>
        </a:spcBef>
        <a:spcAft>
          <a:spcPct val="0"/>
        </a:spcAft>
        <a:buFont typeface="Arial" pitchFamily="34" charset="0"/>
        <a:defRPr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0.xml"/><Relationship Id="rId1" Type="http://schemas.openxmlformats.org/officeDocument/2006/relationships/slideLayout" Target="../slideLayouts/slideLayout36.xml"/></Relationships>
</file>

<file path=ppt/slides/_rels/slide11.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1.xml"/><Relationship Id="rId1" Type="http://schemas.openxmlformats.org/officeDocument/2006/relationships/slideLayout" Target="../slideLayouts/slideLayout36.xml"/></Relationships>
</file>

<file path=ppt/slides/_rels/slide1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2.xml"/><Relationship Id="rId1" Type="http://schemas.openxmlformats.org/officeDocument/2006/relationships/slideLayout" Target="../slideLayouts/slideLayout36.xml"/><Relationship Id="rId4" Type="http://schemas.openxmlformats.org/officeDocument/2006/relationships/hyperlink" Target="http://youtu.be/7IHLk5SmFKc" TargetMode="External"/></Relationships>
</file>

<file path=ppt/slides/_rels/slide1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3.xml"/><Relationship Id="rId1" Type="http://schemas.openxmlformats.org/officeDocument/2006/relationships/slideLayout" Target="../slideLayouts/slideLayout36.xml"/><Relationship Id="rId5" Type="http://schemas.openxmlformats.org/officeDocument/2006/relationships/comments" Target="../comments/comment5.xml"/><Relationship Id="rId4" Type="http://schemas.openxmlformats.org/officeDocument/2006/relationships/image" Target="../media/image18.jpeg"/></Relationships>
</file>

<file path=ppt/slides/_rels/slide1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4.xml"/><Relationship Id="rId1" Type="http://schemas.openxmlformats.org/officeDocument/2006/relationships/slideLayout" Target="../slideLayouts/slideLayout36.xml"/><Relationship Id="rId4" Type="http://schemas.openxmlformats.org/officeDocument/2006/relationships/image" Target="../media/image19.jpeg"/></Relationships>
</file>

<file path=ppt/slides/_rels/slide15.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5.xml"/><Relationship Id="rId1" Type="http://schemas.openxmlformats.org/officeDocument/2006/relationships/slideLayout" Target="../slideLayouts/slideLayout36.xml"/></Relationships>
</file>

<file path=ppt/slides/_rels/slide1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6.xml"/><Relationship Id="rId1" Type="http://schemas.openxmlformats.org/officeDocument/2006/relationships/slideLayout" Target="../slideLayouts/slideLayout36.xml"/><Relationship Id="rId4" Type="http://schemas.openxmlformats.org/officeDocument/2006/relationships/image" Target="../media/image21.jpe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5.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5.xml"/></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36.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36.xml"/><Relationship Id="rId4" Type="http://schemas.openxmlformats.org/officeDocument/2006/relationships/image" Target="../media/image8.jpeg"/></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6.xml"/><Relationship Id="rId1" Type="http://schemas.openxmlformats.org/officeDocument/2006/relationships/slideLayout" Target="../slideLayouts/slideLayout36.xml"/><Relationship Id="rId6" Type="http://schemas.openxmlformats.org/officeDocument/2006/relationships/comments" Target="../comments/comment1.xml"/><Relationship Id="rId5" Type="http://schemas.openxmlformats.org/officeDocument/2006/relationships/image" Target="../media/image10.jpeg"/><Relationship Id="rId4" Type="http://schemas.openxmlformats.org/officeDocument/2006/relationships/image" Target="../media/image9.jpeg"/></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7.xml"/><Relationship Id="rId1" Type="http://schemas.openxmlformats.org/officeDocument/2006/relationships/slideLayout" Target="../slideLayouts/slideLayout36.xml"/><Relationship Id="rId5" Type="http://schemas.openxmlformats.org/officeDocument/2006/relationships/comments" Target="../comments/comment2.xml"/><Relationship Id="rId4" Type="http://schemas.openxmlformats.org/officeDocument/2006/relationships/image" Target="../media/image11.jpeg"/></Relationships>
</file>

<file path=ppt/slides/_rels/slide8.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8.xml"/><Relationship Id="rId1" Type="http://schemas.openxmlformats.org/officeDocument/2006/relationships/slideLayout" Target="../slideLayouts/slideLayout36.xml"/><Relationship Id="rId6" Type="http://schemas.openxmlformats.org/officeDocument/2006/relationships/comments" Target="../comments/comment3.xml"/><Relationship Id="rId5" Type="http://schemas.openxmlformats.org/officeDocument/2006/relationships/image" Target="../media/image14.jpeg"/><Relationship Id="rId4" Type="http://schemas.openxmlformats.org/officeDocument/2006/relationships/image" Target="../media/image13.jpeg"/></Relationships>
</file>

<file path=ppt/slides/_rels/slide9.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9.xml"/><Relationship Id="rId1" Type="http://schemas.openxmlformats.org/officeDocument/2006/relationships/slideLayout" Target="../slideLayouts/slideLayout36.xml"/><Relationship Id="rId4" Type="http://schemas.openxmlformats.org/officeDocument/2006/relationships/comments" Target="../comments/comment4.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t="-2000" b="-2000"/>
          </a:stretch>
        </a:blipFill>
        <a:effectLst/>
      </p:bgPr>
    </p:bg>
    <p:spTree>
      <p:nvGrpSpPr>
        <p:cNvPr id="1" name=""/>
        <p:cNvGrpSpPr/>
        <p:nvPr/>
      </p:nvGrpSpPr>
      <p:grpSpPr>
        <a:xfrm>
          <a:off x="0" y="0"/>
          <a:ext cx="0" cy="0"/>
          <a:chOff x="0" y="0"/>
          <a:chExt cx="0" cy="0"/>
        </a:xfrm>
      </p:grpSpPr>
      <p:sp>
        <p:nvSpPr>
          <p:cNvPr id="20482" name="Rectangle 6"/>
          <p:cNvSpPr>
            <a:spLocks noGrp="1" noChangeArrowheads="1"/>
          </p:cNvSpPr>
          <p:nvPr>
            <p:ph type="ctrTitle"/>
          </p:nvPr>
        </p:nvSpPr>
        <p:spPr>
          <a:xfrm>
            <a:off x="326478" y="2759045"/>
            <a:ext cx="8466138" cy="1978025"/>
          </a:xfrm>
        </p:spPr>
        <p:txBody>
          <a:bodyPr/>
          <a:lstStyle/>
          <a:p>
            <a:pPr algn="ctr" eaLnBrk="1" hangingPunct="1"/>
            <a:r>
              <a:rPr lang="en-GB" sz="6800" b="0" dirty="0" smtClean="0">
                <a:solidFill>
                  <a:schemeClr val="bg1"/>
                </a:solidFill>
                <a:latin typeface="Arial Black" pitchFamily="34" charset="0"/>
              </a:rPr>
              <a:t>Oxfam and WASH</a:t>
            </a:r>
          </a:p>
        </p:txBody>
      </p:sp>
      <p:sp>
        <p:nvSpPr>
          <p:cNvPr id="20483" name="Rectangle 7"/>
          <p:cNvSpPr>
            <a:spLocks noGrp="1" noChangeArrowheads="1"/>
          </p:cNvSpPr>
          <p:nvPr>
            <p:ph type="subTitle" idx="1"/>
          </p:nvPr>
        </p:nvSpPr>
        <p:spPr/>
        <p:txBody>
          <a:bodyPr/>
          <a:lstStyle/>
          <a:p>
            <a:pPr marL="0" indent="0" eaLnBrk="1" hangingPunct="1"/>
            <a:endParaRPr lang="en-GB" dirty="0" smtClean="0">
              <a:solidFill>
                <a:schemeClr val="bg1"/>
              </a:solidFill>
            </a:endParaRPr>
          </a:p>
        </p:txBody>
      </p:sp>
      <p:sp>
        <p:nvSpPr>
          <p:cNvPr id="20484" name="Rectangle 13"/>
          <p:cNvSpPr>
            <a:spLocks noChangeArrowheads="1"/>
          </p:cNvSpPr>
          <p:nvPr/>
        </p:nvSpPr>
        <p:spPr bwMode="auto">
          <a:xfrm>
            <a:off x="457200" y="5698435"/>
            <a:ext cx="5758070" cy="959540"/>
          </a:xfrm>
          <a:prstGeom prst="rect">
            <a:avLst/>
          </a:prstGeom>
          <a:noFill/>
          <a:ln w="9525">
            <a:noFill/>
            <a:miter lim="800000"/>
            <a:headEnd/>
            <a:tailEnd/>
          </a:ln>
        </p:spPr>
        <p:txBody>
          <a:bodyPr lIns="0" tIns="0" rIns="0" bIns="0"/>
          <a:lstStyle/>
          <a:p>
            <a:pPr eaLnBrk="0" hangingPunct="0">
              <a:lnSpc>
                <a:spcPct val="95000"/>
              </a:lnSpc>
            </a:pPr>
            <a:r>
              <a:rPr lang="en-GB" sz="2000" dirty="0" smtClean="0">
                <a:solidFill>
                  <a:schemeClr val="bg1"/>
                </a:solidFill>
              </a:rPr>
              <a:t>By Praphulla Shrestha, WASH Coordinator, and Sophie Ford, Humanitarian Program Coordinator, Oxfam Australia</a:t>
            </a:r>
            <a:endParaRPr lang="en-GB" sz="2000" dirty="0">
              <a:solidFill>
                <a:schemeClr val="bg1"/>
              </a:solidFill>
            </a:endParaRPr>
          </a:p>
        </p:txBody>
      </p:sp>
      <p:sp>
        <p:nvSpPr>
          <p:cNvPr id="20485" name="Rectangle 14"/>
          <p:cNvSpPr>
            <a:spLocks noChangeArrowheads="1"/>
          </p:cNvSpPr>
          <p:nvPr/>
        </p:nvSpPr>
        <p:spPr bwMode="auto">
          <a:xfrm>
            <a:off x="5152571" y="6284913"/>
            <a:ext cx="2554742" cy="419100"/>
          </a:xfrm>
          <a:prstGeom prst="rect">
            <a:avLst/>
          </a:prstGeom>
          <a:noFill/>
          <a:ln w="9525">
            <a:noFill/>
            <a:miter lim="800000"/>
            <a:headEnd/>
            <a:tailEnd/>
          </a:ln>
        </p:spPr>
        <p:txBody>
          <a:bodyPr lIns="0" tIns="0" rIns="0" bIns="0"/>
          <a:lstStyle/>
          <a:p>
            <a:pPr eaLnBrk="0" hangingPunct="0">
              <a:lnSpc>
                <a:spcPct val="95000"/>
              </a:lnSpc>
            </a:pPr>
            <a:endParaRPr lang="en-GB" sz="2000" dirty="0">
              <a:solidFill>
                <a:schemeClr val="bg1"/>
              </a:solidFill>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AU"/>
          </a:p>
        </p:txBody>
      </p:sp>
      <p:sp>
        <p:nvSpPr>
          <p:cNvPr id="3" name="Content Placeholder 2"/>
          <p:cNvSpPr>
            <a:spLocks noGrp="1"/>
          </p:cNvSpPr>
          <p:nvPr>
            <p:ph idx="1"/>
          </p:nvPr>
        </p:nvSpPr>
        <p:spPr/>
        <p:txBody>
          <a:bodyPr/>
          <a:lstStyle/>
          <a:p>
            <a:endParaRPr lang="en-AU"/>
          </a:p>
        </p:txBody>
      </p:sp>
      <p:sp>
        <p:nvSpPr>
          <p:cNvPr id="4" name="Slide Number Placeholder 3"/>
          <p:cNvSpPr>
            <a:spLocks noGrp="1"/>
          </p:cNvSpPr>
          <p:nvPr>
            <p:ph type="sldNum" sz="quarter" idx="12"/>
          </p:nvPr>
        </p:nvSpPr>
        <p:spPr/>
        <p:txBody>
          <a:bodyPr/>
          <a:lstStyle/>
          <a:p>
            <a:pPr>
              <a:defRPr/>
            </a:pPr>
            <a:fld id="{5B7D7D4D-07F8-4E43-A929-F73F699B63AF}" type="slidenum">
              <a:rPr lang="en-AU" smtClean="0"/>
              <a:pPr>
                <a:defRPr/>
              </a:pPr>
              <a:t>10</a:t>
            </a:fld>
            <a:endParaRPr lang="en-AU" dirty="0"/>
          </a:p>
        </p:txBody>
      </p:sp>
      <p:pic>
        <p:nvPicPr>
          <p:cNvPr id="5" name="Picture 3" descr="O:\IPS\HSU\Library\Multimedia\Photos\TaclobanPics022014\1144.jpg"/>
          <p:cNvPicPr>
            <a:picLocks noChangeAspect="1" noChangeArrowheads="1"/>
          </p:cNvPicPr>
          <p:nvPr/>
        </p:nvPicPr>
        <p:blipFill>
          <a:blip r:embed="rId3" cstate="print"/>
          <a:srcRect/>
          <a:stretch>
            <a:fillRect/>
          </a:stretch>
        </p:blipFill>
        <p:spPr bwMode="auto">
          <a:xfrm>
            <a:off x="-1180591" y="0"/>
            <a:ext cx="11541512" cy="6858000"/>
          </a:xfrm>
          <a:prstGeom prst="rect">
            <a:avLst/>
          </a:prstGeom>
          <a:noFill/>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AU"/>
          </a:p>
        </p:txBody>
      </p:sp>
      <p:sp>
        <p:nvSpPr>
          <p:cNvPr id="3" name="Content Placeholder 2"/>
          <p:cNvSpPr>
            <a:spLocks noGrp="1"/>
          </p:cNvSpPr>
          <p:nvPr>
            <p:ph idx="1"/>
          </p:nvPr>
        </p:nvSpPr>
        <p:spPr/>
        <p:txBody>
          <a:bodyPr/>
          <a:lstStyle/>
          <a:p>
            <a:endParaRPr lang="en-AU"/>
          </a:p>
        </p:txBody>
      </p:sp>
      <p:sp>
        <p:nvSpPr>
          <p:cNvPr id="4" name="Slide Number Placeholder 3"/>
          <p:cNvSpPr>
            <a:spLocks noGrp="1"/>
          </p:cNvSpPr>
          <p:nvPr>
            <p:ph type="sldNum" sz="quarter" idx="12"/>
          </p:nvPr>
        </p:nvSpPr>
        <p:spPr/>
        <p:txBody>
          <a:bodyPr/>
          <a:lstStyle/>
          <a:p>
            <a:pPr>
              <a:defRPr/>
            </a:pPr>
            <a:fld id="{5B7D7D4D-07F8-4E43-A929-F73F699B63AF}" type="slidenum">
              <a:rPr lang="en-AU" smtClean="0"/>
              <a:pPr>
                <a:defRPr/>
              </a:pPr>
              <a:t>11</a:t>
            </a:fld>
            <a:endParaRPr lang="en-AU" dirty="0"/>
          </a:p>
        </p:txBody>
      </p:sp>
      <p:pic>
        <p:nvPicPr>
          <p:cNvPr id="5" name="Picture 4" descr="O:\IPS\HSU\Library\Multimedia\Photos\TaclobanPics022014\1145.jpg"/>
          <p:cNvPicPr>
            <a:picLocks noChangeAspect="1" noChangeArrowheads="1"/>
          </p:cNvPicPr>
          <p:nvPr/>
        </p:nvPicPr>
        <p:blipFill>
          <a:blip r:embed="rId3" cstate="print"/>
          <a:srcRect/>
          <a:stretch>
            <a:fillRect/>
          </a:stretch>
        </p:blipFill>
        <p:spPr bwMode="auto">
          <a:xfrm>
            <a:off x="-2093840" y="-251790"/>
            <a:ext cx="12612149" cy="7109790"/>
          </a:xfrm>
          <a:prstGeom prst="rect">
            <a:avLst/>
          </a:prstGeom>
          <a:noFill/>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t="-1000" b="-1000"/>
          </a:stretch>
        </a:blipFill>
        <a:effectLst/>
      </p:bgPr>
    </p:bg>
    <p:spTree>
      <p:nvGrpSpPr>
        <p:cNvPr id="1" name=""/>
        <p:cNvGrpSpPr/>
        <p:nvPr/>
      </p:nvGrpSpPr>
      <p:grpSpPr>
        <a:xfrm>
          <a:off x="0" y="0"/>
          <a:ext cx="0" cy="0"/>
          <a:chOff x="0" y="0"/>
          <a:chExt cx="0" cy="0"/>
        </a:xfrm>
      </p:grpSpPr>
      <p:sp>
        <p:nvSpPr>
          <p:cNvPr id="16386" name="Title 1"/>
          <p:cNvSpPr>
            <a:spLocks noGrp="1"/>
          </p:cNvSpPr>
          <p:nvPr>
            <p:ph type="title"/>
          </p:nvPr>
        </p:nvSpPr>
        <p:spPr>
          <a:xfrm>
            <a:off x="567160" y="274638"/>
            <a:ext cx="8160152" cy="939800"/>
          </a:xfrm>
        </p:spPr>
        <p:txBody>
          <a:bodyPr/>
          <a:lstStyle/>
          <a:p>
            <a:r>
              <a:rPr lang="en-GB" sz="4000" b="1" cap="all" dirty="0" smtClean="0">
                <a:solidFill>
                  <a:srgbClr val="00B050"/>
                </a:solidFill>
              </a:rPr>
              <a:t>Case study- Peepoo bags</a:t>
            </a:r>
          </a:p>
        </p:txBody>
      </p:sp>
      <p:sp>
        <p:nvSpPr>
          <p:cNvPr id="16387" name="Content Placeholder 2"/>
          <p:cNvSpPr>
            <a:spLocks noGrp="1"/>
          </p:cNvSpPr>
          <p:nvPr>
            <p:ph idx="1"/>
          </p:nvPr>
        </p:nvSpPr>
        <p:spPr>
          <a:xfrm>
            <a:off x="571500" y="1071563"/>
            <a:ext cx="8229600" cy="5500687"/>
          </a:xfrm>
        </p:spPr>
        <p:txBody>
          <a:bodyPr/>
          <a:lstStyle/>
          <a:p>
            <a:r>
              <a:rPr lang="en-US" sz="2400" dirty="0" smtClean="0">
                <a:solidFill>
                  <a:srgbClr val="92D050"/>
                </a:solidFill>
              </a:rPr>
              <a:t>Haiti 2010</a:t>
            </a:r>
          </a:p>
          <a:p>
            <a:endParaRPr lang="en-US" sz="2400" dirty="0" smtClean="0"/>
          </a:p>
          <a:p>
            <a:r>
              <a:rPr lang="en-US" sz="2000" b="0" dirty="0" smtClean="0"/>
              <a:t>After the Haiti earthquake, thousands of people were left without</a:t>
            </a:r>
          </a:p>
          <a:p>
            <a:r>
              <a:rPr lang="en-US" sz="2000" b="0" dirty="0" smtClean="0"/>
              <a:t>sanitation, often camping in tight, compacted and concreted areas</a:t>
            </a:r>
          </a:p>
          <a:p>
            <a:r>
              <a:rPr lang="en-US" sz="2000" b="0" dirty="0" smtClean="0"/>
              <a:t>where no latrines could be dug</a:t>
            </a:r>
          </a:p>
          <a:p>
            <a:endParaRPr lang="en-US" sz="2000" b="0" dirty="0" smtClean="0"/>
          </a:p>
          <a:p>
            <a:pPr>
              <a:buFont typeface="Arial" pitchFamily="34" charset="0"/>
              <a:buChar char="•"/>
            </a:pPr>
            <a:r>
              <a:rPr lang="en-US" sz="2000" b="0" dirty="0" smtClean="0"/>
              <a:t>Oxfam worked with Swedish company Peepoople </a:t>
            </a:r>
          </a:p>
          <a:p>
            <a:pPr>
              <a:buFont typeface="Arial" pitchFamily="34" charset="0"/>
              <a:buChar char="•"/>
            </a:pPr>
            <a:r>
              <a:rPr lang="en-US" sz="2000" b="0" dirty="0" smtClean="0"/>
              <a:t>Trialed biodegradable bags as a toilet substitute </a:t>
            </a:r>
          </a:p>
          <a:p>
            <a:pPr>
              <a:buFont typeface="Arial" pitchFamily="34" charset="0"/>
              <a:buChar char="•"/>
            </a:pPr>
            <a:r>
              <a:rPr lang="en-US" sz="2000" b="0" dirty="0" smtClean="0"/>
              <a:t>Used bags collected in central waste bin</a:t>
            </a:r>
          </a:p>
          <a:p>
            <a:pPr>
              <a:buFont typeface="Arial" pitchFamily="34" charset="0"/>
              <a:buChar char="•"/>
            </a:pPr>
            <a:endParaRPr lang="en-US" sz="2000" b="0" dirty="0" smtClean="0"/>
          </a:p>
          <a:p>
            <a:pPr>
              <a:buFont typeface="Arial" pitchFamily="34" charset="0"/>
              <a:buChar char="•"/>
            </a:pPr>
            <a:endParaRPr lang="en-US" sz="2000" b="0" dirty="0" smtClean="0"/>
          </a:p>
          <a:p>
            <a:r>
              <a:rPr lang="en-US" sz="2000" b="0" dirty="0" smtClean="0"/>
              <a:t>YouTube </a:t>
            </a:r>
            <a:r>
              <a:rPr lang="en-US" sz="2000" b="0" dirty="0" smtClean="0"/>
              <a:t>video on </a:t>
            </a:r>
            <a:r>
              <a:rPr lang="en-US" sz="2000" b="0" dirty="0" err="1" smtClean="0"/>
              <a:t>Peepoo</a:t>
            </a:r>
            <a:r>
              <a:rPr lang="en-US" sz="2000" b="0" dirty="0" smtClean="0"/>
              <a:t> </a:t>
            </a:r>
            <a:r>
              <a:rPr lang="en-US" sz="2000" b="0" dirty="0" smtClean="0"/>
              <a:t>bags</a:t>
            </a:r>
            <a:r>
              <a:rPr lang="en-US" sz="2000" b="0" dirty="0" smtClean="0"/>
              <a:t>: </a:t>
            </a:r>
            <a:r>
              <a:rPr lang="en-US" sz="2000" b="0" dirty="0" smtClean="0">
                <a:solidFill>
                  <a:srgbClr val="00B0F0"/>
                </a:solidFill>
                <a:hlinkClick r:id="rId4"/>
              </a:rPr>
              <a:t>http</a:t>
            </a:r>
            <a:r>
              <a:rPr lang="en-US" sz="2000" b="0" dirty="0" smtClean="0">
                <a:solidFill>
                  <a:srgbClr val="00B0F0"/>
                </a:solidFill>
                <a:hlinkClick r:id="rId4"/>
              </a:rPr>
              <a:t>://</a:t>
            </a:r>
            <a:r>
              <a:rPr lang="en-US" sz="2000" b="0" dirty="0" smtClean="0">
                <a:solidFill>
                  <a:srgbClr val="00B0F0"/>
                </a:solidFill>
                <a:hlinkClick r:id="rId4"/>
              </a:rPr>
              <a:t>youtu.be/7IHLk5SmFKc</a:t>
            </a:r>
            <a:r>
              <a:rPr lang="en-US" sz="2000" b="0" dirty="0" smtClean="0">
                <a:solidFill>
                  <a:srgbClr val="00B0F0"/>
                </a:solidFill>
              </a:rPr>
              <a:t>  </a:t>
            </a:r>
            <a:endParaRPr lang="en-US" sz="2000" dirty="0" smtClean="0">
              <a:solidFill>
                <a:srgbClr val="00B0F0"/>
              </a:solidFill>
            </a:endParaRPr>
          </a:p>
          <a:p>
            <a:endParaRPr lang="en-US" sz="2000" b="0" dirty="0" smtClean="0"/>
          </a:p>
        </p:txBody>
      </p:sp>
    </p:spTree>
  </p:cSld>
  <p:clrMapOvr>
    <a:masterClrMapping/>
  </p:clrMapOv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t="-1000" b="-1000"/>
          </a:stretch>
        </a:blipFill>
        <a:effectLst/>
      </p:bgPr>
    </p:bg>
    <p:spTree>
      <p:nvGrpSpPr>
        <p:cNvPr id="1" name=""/>
        <p:cNvGrpSpPr/>
        <p:nvPr/>
      </p:nvGrpSpPr>
      <p:grpSpPr>
        <a:xfrm>
          <a:off x="0" y="0"/>
          <a:ext cx="0" cy="0"/>
          <a:chOff x="0" y="0"/>
          <a:chExt cx="0" cy="0"/>
        </a:xfrm>
      </p:grpSpPr>
      <p:sp>
        <p:nvSpPr>
          <p:cNvPr id="16386" name="Title 1"/>
          <p:cNvSpPr>
            <a:spLocks noGrp="1"/>
          </p:cNvSpPr>
          <p:nvPr>
            <p:ph type="title"/>
          </p:nvPr>
        </p:nvSpPr>
        <p:spPr>
          <a:xfrm>
            <a:off x="405114" y="367235"/>
            <a:ext cx="8501605" cy="939800"/>
          </a:xfrm>
        </p:spPr>
        <p:txBody>
          <a:bodyPr/>
          <a:lstStyle/>
          <a:p>
            <a:r>
              <a:rPr lang="en-GB" sz="4000" b="1" cap="all" dirty="0" smtClean="0">
                <a:solidFill>
                  <a:srgbClr val="00B050"/>
                </a:solidFill>
              </a:rPr>
              <a:t>Public Health Promotion</a:t>
            </a:r>
          </a:p>
        </p:txBody>
      </p:sp>
      <p:sp>
        <p:nvSpPr>
          <p:cNvPr id="16387" name="Content Placeholder 2"/>
          <p:cNvSpPr>
            <a:spLocks noGrp="1"/>
          </p:cNvSpPr>
          <p:nvPr>
            <p:ph idx="1"/>
          </p:nvPr>
        </p:nvSpPr>
        <p:spPr>
          <a:xfrm>
            <a:off x="444178" y="1180618"/>
            <a:ext cx="8229600" cy="5252736"/>
          </a:xfrm>
        </p:spPr>
        <p:txBody>
          <a:bodyPr/>
          <a:lstStyle/>
          <a:p>
            <a:r>
              <a:rPr lang="en-US" sz="2000" dirty="0" smtClean="0">
                <a:solidFill>
                  <a:srgbClr val="92D050"/>
                </a:solidFill>
              </a:rPr>
              <a:t>Public Health Promoters (PHP) focus on helping communities</a:t>
            </a:r>
          </a:p>
          <a:p>
            <a:r>
              <a:rPr lang="en-US" sz="2000" dirty="0" smtClean="0">
                <a:solidFill>
                  <a:srgbClr val="92D050"/>
                </a:solidFill>
              </a:rPr>
              <a:t>prevent diseases related to WASH</a:t>
            </a:r>
            <a:r>
              <a:rPr lang="en-US" sz="2000" b="0" dirty="0" smtClean="0">
                <a:solidFill>
                  <a:srgbClr val="92D050"/>
                </a:solidFill>
              </a:rPr>
              <a:t>. </a:t>
            </a:r>
            <a:r>
              <a:rPr lang="en-US" sz="2000" dirty="0" smtClean="0">
                <a:solidFill>
                  <a:srgbClr val="92D050"/>
                </a:solidFill>
              </a:rPr>
              <a:t>What do they do?</a:t>
            </a:r>
            <a:r>
              <a:rPr lang="en-US" b="0" dirty="0" smtClean="0"/>
              <a:t/>
            </a:r>
            <a:br>
              <a:rPr lang="en-US" b="0" dirty="0" smtClean="0"/>
            </a:br>
            <a:endParaRPr lang="en-US" b="0" dirty="0" smtClean="0"/>
          </a:p>
          <a:p>
            <a:r>
              <a:rPr lang="en-US" dirty="0" smtClean="0"/>
              <a:t>1. Distribution </a:t>
            </a:r>
            <a:r>
              <a:rPr lang="en-US" dirty="0" smtClean="0"/>
              <a:t>of hygiene kits and water kits</a:t>
            </a:r>
          </a:p>
          <a:p>
            <a:endParaRPr lang="en-US" b="0" dirty="0" smtClean="0"/>
          </a:p>
          <a:p>
            <a:r>
              <a:rPr lang="en-US" dirty="0" smtClean="0"/>
              <a:t>2. Communication </a:t>
            </a:r>
            <a:r>
              <a:rPr lang="en-US" dirty="0" smtClean="0"/>
              <a:t>and information dissemination</a:t>
            </a:r>
          </a:p>
          <a:p>
            <a:r>
              <a:rPr lang="en-US" dirty="0" smtClean="0"/>
              <a:t>o</a:t>
            </a:r>
            <a:r>
              <a:rPr lang="en-US" dirty="0" smtClean="0"/>
              <a:t>n things like:</a:t>
            </a:r>
            <a:endParaRPr lang="en-US" dirty="0" smtClean="0"/>
          </a:p>
          <a:p>
            <a:pPr>
              <a:buFont typeface="Arial" pitchFamily="34" charset="0"/>
              <a:buChar char="•"/>
            </a:pPr>
            <a:r>
              <a:rPr lang="en-US" b="0" dirty="0" smtClean="0"/>
              <a:t>Importance of hand washing</a:t>
            </a:r>
          </a:p>
          <a:p>
            <a:pPr>
              <a:buFont typeface="Arial" pitchFamily="34" charset="0"/>
              <a:buChar char="•"/>
            </a:pPr>
            <a:r>
              <a:rPr lang="en-US" b="0" dirty="0" smtClean="0"/>
              <a:t>How to keep water clean </a:t>
            </a:r>
          </a:p>
          <a:p>
            <a:pPr>
              <a:buFont typeface="Arial" pitchFamily="34" charset="0"/>
              <a:buChar char="•"/>
            </a:pPr>
            <a:r>
              <a:rPr lang="en-US" b="0" dirty="0" smtClean="0"/>
              <a:t>How to dispose of human waste</a:t>
            </a:r>
          </a:p>
          <a:p>
            <a:endParaRPr lang="en-US" b="0" dirty="0" smtClean="0"/>
          </a:p>
          <a:p>
            <a:r>
              <a:rPr lang="en-US" dirty="0" smtClean="0"/>
              <a:t>3</a:t>
            </a:r>
            <a:r>
              <a:rPr lang="en-US" dirty="0" smtClean="0"/>
              <a:t>. Training </a:t>
            </a:r>
            <a:r>
              <a:rPr lang="en-US" dirty="0" smtClean="0"/>
              <a:t>on use and maintenance of latrines</a:t>
            </a:r>
          </a:p>
          <a:p>
            <a:endParaRPr lang="en-US" b="0" dirty="0" smtClean="0"/>
          </a:p>
          <a:p>
            <a:r>
              <a:rPr lang="en-US" dirty="0" smtClean="0"/>
              <a:t>4. Vector </a:t>
            </a:r>
            <a:r>
              <a:rPr lang="en-US" dirty="0" smtClean="0"/>
              <a:t>control and malaria prevention activities </a:t>
            </a:r>
          </a:p>
          <a:p>
            <a:pPr>
              <a:buFont typeface="Arial" pitchFamily="34" charset="0"/>
              <a:buChar char="•"/>
            </a:pPr>
            <a:r>
              <a:rPr lang="en-US" b="0" dirty="0" smtClean="0"/>
              <a:t>Fly and mosquito control chemical sprays; </a:t>
            </a:r>
          </a:p>
          <a:p>
            <a:pPr>
              <a:buFont typeface="Arial" pitchFamily="34" charset="0"/>
              <a:buChar char="•"/>
            </a:pPr>
            <a:r>
              <a:rPr lang="en-US" b="0" dirty="0" smtClean="0"/>
              <a:t>Campaign to clean up after animal waste</a:t>
            </a:r>
          </a:p>
          <a:p>
            <a:pPr>
              <a:buFont typeface="Arial" pitchFamily="34" charset="0"/>
              <a:buChar char="•"/>
            </a:pPr>
            <a:r>
              <a:rPr lang="en-US" b="0" dirty="0" smtClean="0"/>
              <a:t>Destruction of mosquito breeding grounds and ponds</a:t>
            </a:r>
          </a:p>
          <a:p>
            <a:pPr>
              <a:buFont typeface="Arial" pitchFamily="34" charset="0"/>
              <a:buChar char="•"/>
            </a:pPr>
            <a:r>
              <a:rPr lang="en-US" b="0" dirty="0" smtClean="0"/>
              <a:t>Mosquito net distribution</a:t>
            </a:r>
          </a:p>
          <a:p>
            <a:pPr>
              <a:buFont typeface="Arial" pitchFamily="34" charset="0"/>
              <a:buChar char="•"/>
            </a:pPr>
            <a:r>
              <a:rPr lang="en-US" b="0" dirty="0" smtClean="0"/>
              <a:t>Education program on vector and mosquito control </a:t>
            </a:r>
          </a:p>
        </p:txBody>
      </p:sp>
      <p:pic>
        <p:nvPicPr>
          <p:cNvPr id="15362" name="Picture 2" descr="Full screen preview"/>
          <p:cNvPicPr>
            <a:picLocks noChangeAspect="1" noChangeArrowheads="1"/>
          </p:cNvPicPr>
          <p:nvPr/>
        </p:nvPicPr>
        <p:blipFill>
          <a:blip r:embed="rId4" cstate="print"/>
          <a:srcRect/>
          <a:stretch>
            <a:fillRect/>
          </a:stretch>
        </p:blipFill>
        <p:spPr bwMode="auto">
          <a:xfrm>
            <a:off x="6345359" y="2385646"/>
            <a:ext cx="2219325" cy="3333750"/>
          </a:xfrm>
          <a:prstGeom prst="rect">
            <a:avLst/>
          </a:prstGeom>
          <a:noFill/>
        </p:spPr>
      </p:pic>
    </p:spTree>
  </p:cSld>
  <p:clrMapOvr>
    <a:masterClrMapping/>
  </p:clrMapOv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t="-1000" b="-1000"/>
          </a:stretch>
        </a:blipFill>
        <a:effectLst/>
      </p:bgPr>
    </p:bg>
    <p:spTree>
      <p:nvGrpSpPr>
        <p:cNvPr id="1" name=""/>
        <p:cNvGrpSpPr/>
        <p:nvPr/>
      </p:nvGrpSpPr>
      <p:grpSpPr>
        <a:xfrm>
          <a:off x="0" y="0"/>
          <a:ext cx="0" cy="0"/>
          <a:chOff x="0" y="0"/>
          <a:chExt cx="0" cy="0"/>
        </a:xfrm>
      </p:grpSpPr>
      <p:sp>
        <p:nvSpPr>
          <p:cNvPr id="16386" name="Title 1"/>
          <p:cNvSpPr>
            <a:spLocks noGrp="1"/>
          </p:cNvSpPr>
          <p:nvPr>
            <p:ph type="title"/>
          </p:nvPr>
        </p:nvSpPr>
        <p:spPr>
          <a:xfrm>
            <a:off x="405114" y="367235"/>
            <a:ext cx="8501605" cy="939800"/>
          </a:xfrm>
        </p:spPr>
        <p:txBody>
          <a:bodyPr/>
          <a:lstStyle/>
          <a:p>
            <a:r>
              <a:rPr lang="en-GB" sz="4000" b="1" cap="all" dirty="0" smtClean="0">
                <a:solidFill>
                  <a:srgbClr val="00B050"/>
                </a:solidFill>
              </a:rPr>
              <a:t>Public Health Promotion</a:t>
            </a:r>
          </a:p>
        </p:txBody>
      </p:sp>
      <p:sp>
        <p:nvSpPr>
          <p:cNvPr id="16387" name="Content Placeholder 2"/>
          <p:cNvSpPr>
            <a:spLocks noGrp="1"/>
          </p:cNvSpPr>
          <p:nvPr>
            <p:ph idx="1"/>
          </p:nvPr>
        </p:nvSpPr>
        <p:spPr>
          <a:xfrm>
            <a:off x="571500" y="1284790"/>
            <a:ext cx="8229600" cy="5287460"/>
          </a:xfrm>
        </p:spPr>
        <p:txBody>
          <a:bodyPr/>
          <a:lstStyle/>
          <a:p>
            <a:r>
              <a:rPr lang="en-US" sz="2400" dirty="0" smtClean="0">
                <a:solidFill>
                  <a:srgbClr val="92D050"/>
                </a:solidFill>
              </a:rPr>
              <a:t>Oxfam has an innovative approach to public health</a:t>
            </a:r>
          </a:p>
          <a:p>
            <a:r>
              <a:rPr lang="en-US" sz="2400" dirty="0" smtClean="0">
                <a:solidFill>
                  <a:srgbClr val="92D050"/>
                </a:solidFill>
              </a:rPr>
              <a:t>promotion</a:t>
            </a:r>
          </a:p>
          <a:p>
            <a:endParaRPr lang="en-US" sz="2000" b="0" dirty="0" smtClean="0"/>
          </a:p>
          <a:p>
            <a:pPr>
              <a:buFont typeface="Arial" pitchFamily="34" charset="0"/>
              <a:buChar char="•"/>
            </a:pPr>
            <a:r>
              <a:rPr lang="en-US" sz="2000" b="0" dirty="0" smtClean="0"/>
              <a:t>Communicating </a:t>
            </a:r>
            <a:r>
              <a:rPr lang="en-US" sz="2000" b="0" dirty="0" smtClean="0"/>
              <a:t>in different ways to </a:t>
            </a:r>
            <a:endParaRPr lang="en-US" sz="2000" b="0" dirty="0" smtClean="0"/>
          </a:p>
          <a:p>
            <a:r>
              <a:rPr lang="en-US" sz="2000" b="0" dirty="0" smtClean="0"/>
              <a:t> </a:t>
            </a:r>
            <a:r>
              <a:rPr lang="en-US" sz="2000" b="0" dirty="0" smtClean="0"/>
              <a:t>    </a:t>
            </a:r>
            <a:r>
              <a:rPr lang="en-US" sz="2000" b="0" dirty="0" smtClean="0"/>
              <a:t>influence </a:t>
            </a:r>
            <a:r>
              <a:rPr lang="en-US" sz="2000" b="0" dirty="0" smtClean="0"/>
              <a:t>behaviour change</a:t>
            </a:r>
          </a:p>
          <a:p>
            <a:pPr lvl="1">
              <a:buFont typeface="Courier New" pitchFamily="49" charset="0"/>
              <a:buChar char="o"/>
            </a:pPr>
            <a:r>
              <a:rPr lang="en-US" sz="2000" dirty="0" smtClean="0"/>
              <a:t>Radio and songs</a:t>
            </a:r>
          </a:p>
          <a:p>
            <a:pPr lvl="1">
              <a:buFont typeface="Courier New" pitchFamily="49" charset="0"/>
              <a:buChar char="o"/>
            </a:pPr>
            <a:r>
              <a:rPr lang="en-US" sz="2000" b="0" dirty="0" smtClean="0"/>
              <a:t>Street theatre</a:t>
            </a:r>
          </a:p>
          <a:p>
            <a:pPr lvl="1">
              <a:buFont typeface="Courier New" pitchFamily="49" charset="0"/>
              <a:buChar char="o"/>
            </a:pPr>
            <a:r>
              <a:rPr lang="en-US" sz="2000" dirty="0" smtClean="0"/>
              <a:t>Puppet shows</a:t>
            </a:r>
          </a:p>
          <a:p>
            <a:pPr lvl="1">
              <a:buFont typeface="Courier New" pitchFamily="49" charset="0"/>
              <a:buChar char="o"/>
            </a:pPr>
            <a:r>
              <a:rPr lang="en-US" sz="2000" b="0" dirty="0" smtClean="0"/>
              <a:t>Interactive text messaging</a:t>
            </a:r>
          </a:p>
          <a:p>
            <a:pPr lvl="2">
              <a:buFont typeface="Arial" pitchFamily="34" charset="0"/>
              <a:buChar char="•"/>
            </a:pPr>
            <a:endParaRPr lang="en-US" sz="2000" b="0" dirty="0" smtClean="0"/>
          </a:p>
          <a:p>
            <a:pPr>
              <a:buFont typeface="Arial" pitchFamily="34" charset="0"/>
              <a:buChar char="•"/>
            </a:pPr>
            <a:endParaRPr lang="en-US" sz="2000" b="0" dirty="0" smtClean="0"/>
          </a:p>
          <a:p>
            <a:pPr>
              <a:buFont typeface="Arial" pitchFamily="34" charset="0"/>
              <a:buChar char="•"/>
            </a:pPr>
            <a:endParaRPr lang="en-US" sz="2000" b="0" dirty="0" smtClean="0"/>
          </a:p>
          <a:p>
            <a:pPr>
              <a:buFont typeface="Arial" pitchFamily="34" charset="0"/>
              <a:buChar char="•"/>
            </a:pPr>
            <a:r>
              <a:rPr lang="en-US" sz="2000" b="0" dirty="0" smtClean="0"/>
              <a:t>Development of interactive e-learning module on information, education and communication (IEC) in WASH emergencies</a:t>
            </a:r>
          </a:p>
          <a:p>
            <a:endParaRPr lang="en-US" sz="2000" b="0" dirty="0" smtClean="0"/>
          </a:p>
          <a:p>
            <a:pPr>
              <a:buFont typeface="Arial" pitchFamily="34" charset="0"/>
              <a:buChar char="•"/>
            </a:pPr>
            <a:r>
              <a:rPr lang="en-US" sz="2000" b="0" dirty="0" smtClean="0"/>
              <a:t>Partnerships with Universities (including </a:t>
            </a:r>
            <a:r>
              <a:rPr lang="en-US" sz="2000" b="0" dirty="0" err="1" smtClean="0"/>
              <a:t>Monash</a:t>
            </a:r>
            <a:r>
              <a:rPr lang="en-US" sz="2000" b="0" dirty="0" smtClean="0"/>
              <a:t> University in Australia, University of Surrey in the UK and the University of Barcelona in Spain.) </a:t>
            </a:r>
          </a:p>
          <a:p>
            <a:pPr>
              <a:buFont typeface="Arial" pitchFamily="34" charset="0"/>
              <a:buChar char="•"/>
            </a:pPr>
            <a:endParaRPr lang="en-US" sz="2000" b="0" dirty="0" smtClean="0"/>
          </a:p>
          <a:p>
            <a:pPr>
              <a:buFont typeface="Arial" pitchFamily="34" charset="0"/>
              <a:buChar char="•"/>
            </a:pPr>
            <a:endParaRPr lang="en-US" sz="2000" b="0" dirty="0" smtClean="0"/>
          </a:p>
        </p:txBody>
      </p:sp>
      <p:pic>
        <p:nvPicPr>
          <p:cNvPr id="6" name="Picture 2" descr="O:\IPS\East Asia\Humanitarian\Projects\Philippines\HEA-0039 - Typhoon Haiyan Response\Media\Eastern samar photos\ES PHP selected\IMG_4944.jpg"/>
          <p:cNvPicPr>
            <a:picLocks noChangeAspect="1" noChangeArrowheads="1"/>
          </p:cNvPicPr>
          <p:nvPr/>
        </p:nvPicPr>
        <p:blipFill>
          <a:blip r:embed="rId4" cstate="print"/>
          <a:srcRect/>
          <a:stretch>
            <a:fillRect/>
          </a:stretch>
        </p:blipFill>
        <p:spPr bwMode="auto">
          <a:xfrm>
            <a:off x="5043783" y="1856192"/>
            <a:ext cx="4113469" cy="2742312"/>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1"/>
          <p:cNvSpPr>
            <a:spLocks noGrp="1"/>
          </p:cNvSpPr>
          <p:nvPr>
            <p:ph type="title"/>
          </p:nvPr>
        </p:nvSpPr>
        <p:spPr>
          <a:xfrm>
            <a:off x="677119" y="367235"/>
            <a:ext cx="8229600" cy="939800"/>
          </a:xfrm>
        </p:spPr>
        <p:txBody>
          <a:bodyPr/>
          <a:lstStyle/>
          <a:p>
            <a:r>
              <a:rPr lang="en-GB" dirty="0" smtClean="0">
                <a:solidFill>
                  <a:srgbClr val="00B050"/>
                </a:solidFill>
              </a:rPr>
              <a:t>Coordination of WASH</a:t>
            </a:r>
            <a:endParaRPr lang="en-GB" b="1" dirty="0" smtClean="0">
              <a:solidFill>
                <a:srgbClr val="00B050"/>
              </a:solidFill>
            </a:endParaRPr>
          </a:p>
        </p:txBody>
      </p:sp>
      <p:sp>
        <p:nvSpPr>
          <p:cNvPr id="16387" name="Content Placeholder 2"/>
          <p:cNvSpPr>
            <a:spLocks noGrp="1"/>
          </p:cNvSpPr>
          <p:nvPr>
            <p:ph idx="1"/>
          </p:nvPr>
        </p:nvSpPr>
        <p:spPr>
          <a:xfrm>
            <a:off x="291549" y="1269803"/>
            <a:ext cx="8587408" cy="5032817"/>
          </a:xfrm>
        </p:spPr>
        <p:txBody>
          <a:bodyPr/>
          <a:lstStyle/>
          <a:p>
            <a:r>
              <a:rPr lang="en-US" sz="2400" dirty="0" smtClean="0">
                <a:solidFill>
                  <a:srgbClr val="92D050"/>
                </a:solidFill>
              </a:rPr>
              <a:t>Oxfam is an active member of WASH cluster</a:t>
            </a:r>
          </a:p>
          <a:p>
            <a:endParaRPr lang="en-US" sz="2400" b="0" dirty="0" smtClean="0"/>
          </a:p>
          <a:p>
            <a:endParaRPr lang="en-US" sz="2000" b="0" dirty="0" smtClean="0"/>
          </a:p>
          <a:p>
            <a:endParaRPr lang="en-US" sz="2000" b="0" dirty="0" smtClean="0"/>
          </a:p>
          <a:p>
            <a:endParaRPr lang="en-US" sz="2000" b="0" dirty="0" smtClean="0"/>
          </a:p>
          <a:p>
            <a:endParaRPr lang="en-US" sz="2000" b="0" dirty="0" smtClean="0"/>
          </a:p>
          <a:p>
            <a:endParaRPr lang="en-US" sz="2000" b="0" dirty="0" smtClean="0"/>
          </a:p>
          <a:p>
            <a:endParaRPr lang="en-US" sz="2000" b="0" dirty="0" smtClean="0"/>
          </a:p>
          <a:p>
            <a:endParaRPr lang="en-US" sz="2000" b="0" dirty="0" smtClean="0"/>
          </a:p>
          <a:p>
            <a:r>
              <a:rPr lang="en-US" sz="2000" b="0" dirty="0" smtClean="0"/>
              <a:t>In emergency responses Oxfam will coordinate with other actors to</a:t>
            </a:r>
          </a:p>
          <a:p>
            <a:r>
              <a:rPr lang="en-US" sz="2000" b="0" dirty="0" smtClean="0"/>
              <a:t>ensure no overlap of WASH </a:t>
            </a:r>
            <a:r>
              <a:rPr lang="en-US" sz="2000" b="0" dirty="0" smtClean="0"/>
              <a:t>activities.</a:t>
            </a:r>
            <a:endParaRPr lang="en-US" sz="2000" i="1" dirty="0" smtClean="0"/>
          </a:p>
          <a:p>
            <a:endParaRPr lang="en-US" sz="2000" b="0" dirty="0" smtClean="0"/>
          </a:p>
          <a:p>
            <a:r>
              <a:rPr lang="en-US" sz="2000" b="0" dirty="0" smtClean="0"/>
              <a:t>The WASH </a:t>
            </a:r>
            <a:r>
              <a:rPr lang="en-US" sz="2000" b="0" dirty="0" smtClean="0"/>
              <a:t>Cluster is also an opportunity to influence national WASH </a:t>
            </a:r>
            <a:r>
              <a:rPr lang="en-US" sz="2000" b="0" dirty="0" smtClean="0"/>
              <a:t>sector.</a:t>
            </a:r>
            <a:endParaRPr lang="en-US" sz="2000" b="0" dirty="0" smtClean="0"/>
          </a:p>
          <a:p>
            <a:endParaRPr lang="en-US" sz="2000" b="0" dirty="0" smtClean="0"/>
          </a:p>
          <a:p>
            <a:r>
              <a:rPr lang="en-US" sz="2000" b="0" dirty="0" smtClean="0"/>
              <a:t>The WASH </a:t>
            </a:r>
            <a:r>
              <a:rPr lang="en-US" sz="2000" b="0" dirty="0" smtClean="0"/>
              <a:t>cluster is led by UNICEF (multilateral aid).</a:t>
            </a:r>
          </a:p>
          <a:p>
            <a:endParaRPr lang="en-US" sz="2000" b="0" dirty="0" smtClean="0"/>
          </a:p>
          <a:p>
            <a:r>
              <a:rPr lang="en-US" sz="2000" b="0" dirty="0" smtClean="0"/>
              <a:t> </a:t>
            </a:r>
          </a:p>
          <a:p>
            <a:endParaRPr lang="en-US" sz="2000" b="0" dirty="0" smtClean="0"/>
          </a:p>
        </p:txBody>
      </p:sp>
      <p:pic>
        <p:nvPicPr>
          <p:cNvPr id="6146" name="Picture 2" descr="http://www.washcluster.info/sites/default/files/logo_wash_cluster_0.png"/>
          <p:cNvPicPr>
            <a:picLocks noChangeAspect="1" noChangeArrowheads="1"/>
          </p:cNvPicPr>
          <p:nvPr/>
        </p:nvPicPr>
        <p:blipFill>
          <a:blip r:embed="rId3" cstate="print"/>
          <a:srcRect/>
          <a:stretch>
            <a:fillRect/>
          </a:stretch>
        </p:blipFill>
        <p:spPr bwMode="auto">
          <a:xfrm>
            <a:off x="565884" y="1743807"/>
            <a:ext cx="5999040" cy="1975515"/>
          </a:xfrm>
          <a:prstGeom prst="rect">
            <a:avLst/>
          </a:prstGeom>
          <a:noFill/>
        </p:spPr>
      </p:pic>
    </p:spTree>
  </p:cSld>
  <p:clrMapOvr>
    <a:masterClrMapping/>
  </p:clrMapOv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t="-1000" b="-1000"/>
          </a:stretch>
        </a:blipFill>
        <a:effectLst/>
      </p:bgPr>
    </p:bg>
    <p:spTree>
      <p:nvGrpSpPr>
        <p:cNvPr id="1" name=""/>
        <p:cNvGrpSpPr/>
        <p:nvPr/>
      </p:nvGrpSpPr>
      <p:grpSpPr>
        <a:xfrm>
          <a:off x="0" y="0"/>
          <a:ext cx="0" cy="0"/>
          <a:chOff x="0" y="0"/>
          <a:chExt cx="0" cy="0"/>
        </a:xfrm>
      </p:grpSpPr>
      <p:sp>
        <p:nvSpPr>
          <p:cNvPr id="19458" name="Title 1"/>
          <p:cNvSpPr>
            <a:spLocks noGrp="1"/>
          </p:cNvSpPr>
          <p:nvPr>
            <p:ph type="title"/>
          </p:nvPr>
        </p:nvSpPr>
        <p:spPr/>
        <p:txBody>
          <a:bodyPr/>
          <a:lstStyle/>
          <a:p>
            <a:r>
              <a:rPr lang="en-US" sz="4000" b="1" cap="all" dirty="0" smtClean="0">
                <a:solidFill>
                  <a:srgbClr val="00B050"/>
                </a:solidFill>
              </a:rPr>
              <a:t>Key Guiding Principles</a:t>
            </a:r>
            <a:endParaRPr lang="en-AU" sz="4000" b="1" cap="all" dirty="0" smtClean="0">
              <a:solidFill>
                <a:srgbClr val="00B050"/>
              </a:solidFill>
            </a:endParaRPr>
          </a:p>
        </p:txBody>
      </p:sp>
      <p:sp>
        <p:nvSpPr>
          <p:cNvPr id="19459" name="Content Placeholder 2"/>
          <p:cNvSpPr>
            <a:spLocks noGrp="1"/>
          </p:cNvSpPr>
          <p:nvPr>
            <p:ph idx="1"/>
          </p:nvPr>
        </p:nvSpPr>
        <p:spPr>
          <a:xfrm>
            <a:off x="393539" y="1134319"/>
            <a:ext cx="8293261" cy="5243331"/>
          </a:xfrm>
        </p:spPr>
        <p:txBody>
          <a:bodyPr/>
          <a:lstStyle/>
          <a:p>
            <a:r>
              <a:rPr lang="en-US" sz="2000" dirty="0" smtClean="0"/>
              <a:t>SPHERE</a:t>
            </a:r>
          </a:p>
          <a:p>
            <a:endParaRPr lang="en-US" sz="2000" b="0" dirty="0" smtClean="0"/>
          </a:p>
          <a:p>
            <a:r>
              <a:rPr lang="en-US" sz="2000" b="0" i="1" dirty="0" smtClean="0"/>
              <a:t>The Sphere Project and handbook </a:t>
            </a:r>
            <a:r>
              <a:rPr lang="en-US" sz="2000" b="0" i="1" dirty="0" smtClean="0"/>
              <a:t>sets out the </a:t>
            </a:r>
          </a:p>
          <a:p>
            <a:r>
              <a:rPr lang="en-US" sz="2000" b="0" i="1" dirty="0" smtClean="0"/>
              <a:t>t</a:t>
            </a:r>
            <a:r>
              <a:rPr lang="en-US" sz="2000" b="0" i="1" dirty="0" smtClean="0"/>
              <a:t>echnical </a:t>
            </a:r>
            <a:r>
              <a:rPr lang="en-US" sz="2000" b="0" i="1" dirty="0" smtClean="0"/>
              <a:t>standards for WASH that cover:</a:t>
            </a:r>
          </a:p>
          <a:p>
            <a:endParaRPr lang="en-US" sz="2000" b="0" i="1" dirty="0" smtClean="0"/>
          </a:p>
          <a:p>
            <a:pPr>
              <a:buFont typeface="Arial" pitchFamily="34" charset="0"/>
              <a:buChar char="•"/>
            </a:pPr>
            <a:r>
              <a:rPr lang="en-US" sz="2000" b="0" dirty="0" smtClean="0"/>
              <a:t>Water supply</a:t>
            </a:r>
          </a:p>
          <a:p>
            <a:pPr>
              <a:buFont typeface="Arial" pitchFamily="34" charset="0"/>
              <a:buChar char="•"/>
            </a:pPr>
            <a:endParaRPr lang="en-US" sz="2000" b="0" dirty="0" smtClean="0"/>
          </a:p>
          <a:p>
            <a:pPr>
              <a:buFont typeface="Arial" pitchFamily="34" charset="0"/>
              <a:buChar char="•"/>
            </a:pPr>
            <a:r>
              <a:rPr lang="en-US" sz="2000" b="0" dirty="0" smtClean="0"/>
              <a:t>Sanitation</a:t>
            </a:r>
          </a:p>
          <a:p>
            <a:pPr>
              <a:buFont typeface="Arial" pitchFamily="34" charset="0"/>
              <a:buChar char="•"/>
            </a:pPr>
            <a:endParaRPr lang="en-US" sz="2000" b="0" dirty="0" smtClean="0"/>
          </a:p>
          <a:p>
            <a:pPr>
              <a:buFont typeface="Arial" pitchFamily="34" charset="0"/>
              <a:buChar char="•"/>
            </a:pPr>
            <a:r>
              <a:rPr lang="en-US" sz="2000" b="0" dirty="0" smtClean="0"/>
              <a:t>Hygiene promotion</a:t>
            </a:r>
          </a:p>
          <a:p>
            <a:pPr>
              <a:buFont typeface="Arial" pitchFamily="34" charset="0"/>
              <a:buChar char="•"/>
            </a:pPr>
            <a:endParaRPr lang="en-US" sz="2000" b="0" dirty="0" smtClean="0"/>
          </a:p>
          <a:p>
            <a:pPr>
              <a:buFont typeface="Arial" pitchFamily="34" charset="0"/>
              <a:buChar char="•"/>
            </a:pPr>
            <a:r>
              <a:rPr lang="en-US" sz="2000" b="0" dirty="0" smtClean="0"/>
              <a:t>Excreta disposal</a:t>
            </a:r>
          </a:p>
          <a:p>
            <a:pPr>
              <a:buFont typeface="Arial" pitchFamily="34" charset="0"/>
              <a:buChar char="•"/>
            </a:pPr>
            <a:endParaRPr lang="en-US" sz="2000" b="0" dirty="0" smtClean="0"/>
          </a:p>
          <a:p>
            <a:pPr>
              <a:buFont typeface="Arial" pitchFamily="34" charset="0"/>
              <a:buChar char="•"/>
            </a:pPr>
            <a:r>
              <a:rPr lang="en-US" sz="2000" b="0" dirty="0" smtClean="0"/>
              <a:t>Vector control</a:t>
            </a:r>
          </a:p>
          <a:p>
            <a:pPr>
              <a:buFont typeface="Arial" pitchFamily="34" charset="0"/>
              <a:buChar char="•"/>
            </a:pPr>
            <a:endParaRPr lang="en-US" sz="2000" b="0" dirty="0" smtClean="0"/>
          </a:p>
          <a:p>
            <a:pPr>
              <a:buFont typeface="Arial" pitchFamily="34" charset="0"/>
              <a:buChar char="•"/>
            </a:pPr>
            <a:r>
              <a:rPr lang="en-US" sz="2000" b="0" dirty="0" smtClean="0"/>
              <a:t>Drainage</a:t>
            </a:r>
          </a:p>
          <a:p>
            <a:pPr>
              <a:buFont typeface="Arial" pitchFamily="34" charset="0"/>
              <a:buChar char="•"/>
            </a:pPr>
            <a:endParaRPr lang="en-US" sz="2000" b="0" dirty="0" smtClean="0"/>
          </a:p>
          <a:p>
            <a:endParaRPr lang="en-US" sz="2000" b="0" i="1" dirty="0" smtClean="0"/>
          </a:p>
          <a:p>
            <a:endParaRPr lang="en-US" sz="2000" b="0" i="1" dirty="0" smtClean="0"/>
          </a:p>
          <a:p>
            <a:endParaRPr lang="en-AU" sz="2800" dirty="0" smtClean="0"/>
          </a:p>
        </p:txBody>
      </p:sp>
      <p:pic>
        <p:nvPicPr>
          <p:cNvPr id="7" name="Picture 2" descr="\\mel-lei-fs-01\Homes$\sophief\Desktop\the-sphere-handbook-cover-and-cd_494x450.jpg"/>
          <p:cNvPicPr>
            <a:picLocks noChangeAspect="1" noChangeArrowheads="1"/>
          </p:cNvPicPr>
          <p:nvPr/>
        </p:nvPicPr>
        <p:blipFill>
          <a:blip r:embed="rId4" cstate="print"/>
          <a:srcRect/>
          <a:stretch>
            <a:fillRect/>
          </a:stretch>
        </p:blipFill>
        <p:spPr bwMode="auto">
          <a:xfrm>
            <a:off x="5133186" y="1987826"/>
            <a:ext cx="3820295" cy="3480026"/>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ChangeArrowheads="1"/>
          </p:cNvSpPr>
          <p:nvPr>
            <p:ph type="title" idx="4294967295"/>
          </p:nvPr>
        </p:nvSpPr>
        <p:spPr>
          <a:xfrm>
            <a:off x="261856" y="397836"/>
            <a:ext cx="8553450" cy="644525"/>
          </a:xfrm>
        </p:spPr>
        <p:txBody>
          <a:bodyPr/>
          <a:lstStyle/>
          <a:p>
            <a:pPr marL="0" indent="0"/>
            <a:r>
              <a:rPr lang="en-GB" sz="4800" dirty="0" smtClean="0">
                <a:solidFill>
                  <a:srgbClr val="00B050"/>
                </a:solidFill>
              </a:rPr>
              <a:t>Can you guess the acronym?</a:t>
            </a:r>
          </a:p>
        </p:txBody>
      </p:sp>
      <p:sp>
        <p:nvSpPr>
          <p:cNvPr id="25603" name="Rectangle 3"/>
          <p:cNvSpPr>
            <a:spLocks noGrp="1" noChangeArrowheads="1"/>
          </p:cNvSpPr>
          <p:nvPr>
            <p:ph type="body" idx="4294967295"/>
          </p:nvPr>
        </p:nvSpPr>
        <p:spPr/>
        <p:txBody>
          <a:bodyPr/>
          <a:lstStyle/>
          <a:p>
            <a:pPr marL="0" indent="0"/>
            <a:endParaRPr lang="en-GB" sz="2800" dirty="0" smtClean="0"/>
          </a:p>
          <a:p>
            <a:pPr marL="0" indent="0"/>
            <a:endParaRPr lang="en-GB" sz="2800" dirty="0" smtClean="0"/>
          </a:p>
        </p:txBody>
      </p:sp>
      <p:graphicFrame>
        <p:nvGraphicFramePr>
          <p:cNvPr id="6" name="Table 5"/>
          <p:cNvGraphicFramePr>
            <a:graphicFrameLocks noGrp="1"/>
          </p:cNvGraphicFramePr>
          <p:nvPr/>
        </p:nvGraphicFramePr>
        <p:xfrm>
          <a:off x="913806" y="1685471"/>
          <a:ext cx="2425700" cy="999671"/>
        </p:xfrm>
        <a:graphic>
          <a:graphicData uri="http://schemas.openxmlformats.org/drawingml/2006/table">
            <a:tbl>
              <a:tblPr/>
              <a:tblGrid>
                <a:gridCol w="2425700"/>
              </a:tblGrid>
              <a:tr h="999671">
                <a:tc>
                  <a:txBody>
                    <a:bodyPr/>
                    <a:lstStyle/>
                    <a:p>
                      <a:pPr algn="ctr" rtl="0" fontAlgn="t"/>
                      <a:r>
                        <a:rPr lang="en-AU" sz="1800" b="1" i="0" u="none" strike="noStrike" dirty="0">
                          <a:solidFill>
                            <a:srgbClr val="000000"/>
                          </a:solidFill>
                          <a:latin typeface="Arial"/>
                        </a:rPr>
                        <a:t>WASH</a:t>
                      </a:r>
                    </a:p>
                  </a:txBody>
                  <a:tcPr marL="9525" marR="9525" marT="9525"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92D050"/>
                    </a:solidFill>
                  </a:tcPr>
                </a:tc>
              </a:tr>
            </a:tbl>
          </a:graphicData>
        </a:graphic>
      </p:graphicFrame>
      <p:graphicFrame>
        <p:nvGraphicFramePr>
          <p:cNvPr id="7" name="Table 6"/>
          <p:cNvGraphicFramePr>
            <a:graphicFrameLocks noGrp="1"/>
          </p:cNvGraphicFramePr>
          <p:nvPr/>
        </p:nvGraphicFramePr>
        <p:xfrm>
          <a:off x="4362291" y="1714501"/>
          <a:ext cx="2949121" cy="990600"/>
        </p:xfrm>
        <a:graphic>
          <a:graphicData uri="http://schemas.openxmlformats.org/drawingml/2006/table">
            <a:tbl>
              <a:tblPr/>
              <a:tblGrid>
                <a:gridCol w="2949121"/>
              </a:tblGrid>
              <a:tr h="990600">
                <a:tc>
                  <a:txBody>
                    <a:bodyPr/>
                    <a:lstStyle/>
                    <a:p>
                      <a:pPr algn="ctr" rtl="0" fontAlgn="t"/>
                      <a:r>
                        <a:rPr lang="en-AU" sz="1800" b="1" i="0" u="none" strike="noStrike" dirty="0">
                          <a:solidFill>
                            <a:schemeClr val="bg1"/>
                          </a:solidFill>
                          <a:latin typeface="Arial"/>
                        </a:rPr>
                        <a:t>Water, Sanitation and </a:t>
                      </a:r>
                      <a:r>
                        <a:rPr lang="en-AU" sz="1800" b="1" i="0" u="none" strike="noStrike" dirty="0" smtClean="0">
                          <a:solidFill>
                            <a:schemeClr val="bg1"/>
                          </a:solidFill>
                          <a:latin typeface="Arial"/>
                        </a:rPr>
                        <a:t>Hygiene </a:t>
                      </a:r>
                      <a:endParaRPr lang="en-AU" sz="1800" b="1" i="0" u="none" strike="noStrike" dirty="0">
                        <a:solidFill>
                          <a:schemeClr val="bg1"/>
                        </a:solidFill>
                        <a:latin typeface="Arial"/>
                      </a:endParaRPr>
                    </a:p>
                  </a:txBody>
                  <a:tcPr marL="9525" marR="9525" marT="9525"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7030A0"/>
                    </a:solidFill>
                  </a:tcPr>
                </a:tc>
              </a:tr>
            </a:tbl>
          </a:graphicData>
        </a:graphic>
      </p:graphicFrame>
      <p:graphicFrame>
        <p:nvGraphicFramePr>
          <p:cNvPr id="8" name="Table 7"/>
          <p:cNvGraphicFramePr>
            <a:graphicFrameLocks noGrp="1"/>
          </p:cNvGraphicFramePr>
          <p:nvPr/>
        </p:nvGraphicFramePr>
        <p:xfrm>
          <a:off x="911281" y="3242129"/>
          <a:ext cx="2425700" cy="892549"/>
        </p:xfrm>
        <a:graphic>
          <a:graphicData uri="http://schemas.openxmlformats.org/drawingml/2006/table">
            <a:tbl>
              <a:tblPr/>
              <a:tblGrid>
                <a:gridCol w="2425700"/>
              </a:tblGrid>
              <a:tr h="892549">
                <a:tc>
                  <a:txBody>
                    <a:bodyPr/>
                    <a:lstStyle/>
                    <a:p>
                      <a:pPr algn="ctr" rtl="0" fontAlgn="t"/>
                      <a:r>
                        <a:rPr lang="en-AU" sz="1800" b="1" i="0" u="none" strike="noStrike" dirty="0">
                          <a:solidFill>
                            <a:srgbClr val="000000"/>
                          </a:solidFill>
                          <a:latin typeface="Arial"/>
                        </a:rPr>
                        <a:t>EWASH </a:t>
                      </a:r>
                    </a:p>
                  </a:txBody>
                  <a:tcPr marL="9525" marR="9525" marT="9525"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92D050"/>
                    </a:solidFill>
                  </a:tcPr>
                </a:tc>
              </a:tr>
            </a:tbl>
          </a:graphicData>
        </a:graphic>
      </p:graphicFrame>
      <p:graphicFrame>
        <p:nvGraphicFramePr>
          <p:cNvPr id="9" name="Table 8"/>
          <p:cNvGraphicFramePr>
            <a:graphicFrameLocks noGrp="1"/>
          </p:cNvGraphicFramePr>
          <p:nvPr/>
        </p:nvGraphicFramePr>
        <p:xfrm>
          <a:off x="4290341" y="3256644"/>
          <a:ext cx="3007179" cy="879928"/>
        </p:xfrm>
        <a:graphic>
          <a:graphicData uri="http://schemas.openxmlformats.org/drawingml/2006/table">
            <a:tbl>
              <a:tblPr/>
              <a:tblGrid>
                <a:gridCol w="3007179"/>
              </a:tblGrid>
              <a:tr h="879928">
                <a:tc>
                  <a:txBody>
                    <a:bodyPr/>
                    <a:lstStyle/>
                    <a:p>
                      <a:pPr algn="ctr" rtl="0" fontAlgn="t"/>
                      <a:r>
                        <a:rPr lang="en-AU" sz="1800" b="1" i="0" u="none" strike="noStrike" dirty="0">
                          <a:solidFill>
                            <a:schemeClr val="bg1"/>
                          </a:solidFill>
                          <a:latin typeface="Arial"/>
                        </a:rPr>
                        <a:t>Emergency Water, Sanitation and Hygiene </a:t>
                      </a:r>
                    </a:p>
                  </a:txBody>
                  <a:tcPr marL="9525" marR="9525" marT="9525"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7030A0"/>
                    </a:solidFill>
                  </a:tcPr>
                </a:tc>
              </a:tr>
            </a:tbl>
          </a:graphicData>
        </a:graphic>
      </p:graphicFrame>
      <p:graphicFrame>
        <p:nvGraphicFramePr>
          <p:cNvPr id="10" name="Table 9"/>
          <p:cNvGraphicFramePr>
            <a:graphicFrameLocks noGrp="1"/>
          </p:cNvGraphicFramePr>
          <p:nvPr/>
        </p:nvGraphicFramePr>
        <p:xfrm>
          <a:off x="903079" y="4581979"/>
          <a:ext cx="2425700" cy="800100"/>
        </p:xfrm>
        <a:graphic>
          <a:graphicData uri="http://schemas.openxmlformats.org/drawingml/2006/table">
            <a:tbl>
              <a:tblPr/>
              <a:tblGrid>
                <a:gridCol w="2425700"/>
              </a:tblGrid>
              <a:tr h="800100">
                <a:tc>
                  <a:txBody>
                    <a:bodyPr/>
                    <a:lstStyle/>
                    <a:p>
                      <a:pPr algn="ctr" rtl="0" fontAlgn="t"/>
                      <a:r>
                        <a:rPr lang="en-AU" sz="1800" b="1" i="0" u="none" strike="noStrike" dirty="0">
                          <a:solidFill>
                            <a:srgbClr val="000000"/>
                          </a:solidFill>
                          <a:latin typeface="Arial"/>
                        </a:rPr>
                        <a:t>PHP </a:t>
                      </a:r>
                    </a:p>
                  </a:txBody>
                  <a:tcPr marL="9525" marR="9525" marT="9525"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92D050"/>
                    </a:solidFill>
                  </a:tcPr>
                </a:tc>
              </a:tr>
            </a:tbl>
          </a:graphicData>
        </a:graphic>
      </p:graphicFrame>
      <p:graphicFrame>
        <p:nvGraphicFramePr>
          <p:cNvPr id="11" name="Table 10"/>
          <p:cNvGraphicFramePr>
            <a:graphicFrameLocks noGrp="1"/>
          </p:cNvGraphicFramePr>
          <p:nvPr/>
        </p:nvGraphicFramePr>
        <p:xfrm>
          <a:off x="4322534" y="4581980"/>
          <a:ext cx="2992666" cy="800100"/>
        </p:xfrm>
        <a:graphic>
          <a:graphicData uri="http://schemas.openxmlformats.org/drawingml/2006/table">
            <a:tbl>
              <a:tblPr/>
              <a:tblGrid>
                <a:gridCol w="2992666"/>
              </a:tblGrid>
              <a:tr h="800100">
                <a:tc>
                  <a:txBody>
                    <a:bodyPr/>
                    <a:lstStyle/>
                    <a:p>
                      <a:pPr algn="ctr" rtl="0" fontAlgn="t"/>
                      <a:r>
                        <a:rPr lang="en-AU" sz="1800" b="1" i="0" u="none" strike="noStrike" dirty="0">
                          <a:solidFill>
                            <a:schemeClr val="bg1"/>
                          </a:solidFill>
                          <a:latin typeface="Arial"/>
                        </a:rPr>
                        <a:t>Public Health Promotion </a:t>
                      </a:r>
                    </a:p>
                  </a:txBody>
                  <a:tcPr marL="9525" marR="9525" marT="9525"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7030A0"/>
                    </a:solidFill>
                  </a:tcPr>
                </a:tc>
              </a:tr>
            </a:tbl>
          </a:graphicData>
        </a:graphic>
      </p:graphicFrame>
      <p:graphicFrame>
        <p:nvGraphicFramePr>
          <p:cNvPr id="12" name="Table 11"/>
          <p:cNvGraphicFramePr>
            <a:graphicFrameLocks noGrp="1"/>
          </p:cNvGraphicFramePr>
          <p:nvPr/>
        </p:nvGraphicFramePr>
        <p:xfrm>
          <a:off x="913806" y="5730806"/>
          <a:ext cx="2425700" cy="630238"/>
        </p:xfrm>
        <a:graphic>
          <a:graphicData uri="http://schemas.openxmlformats.org/drawingml/2006/table">
            <a:tbl>
              <a:tblPr/>
              <a:tblGrid>
                <a:gridCol w="2425700"/>
              </a:tblGrid>
              <a:tr h="630238">
                <a:tc>
                  <a:txBody>
                    <a:bodyPr/>
                    <a:lstStyle/>
                    <a:p>
                      <a:pPr algn="ctr" rtl="0" fontAlgn="t"/>
                      <a:r>
                        <a:rPr lang="en-AU" sz="1800" b="1" i="0" u="none" strike="noStrike" dirty="0">
                          <a:solidFill>
                            <a:srgbClr val="000000"/>
                          </a:solidFill>
                          <a:latin typeface="Arial"/>
                        </a:rPr>
                        <a:t>PHE </a:t>
                      </a:r>
                    </a:p>
                  </a:txBody>
                  <a:tcPr marL="9525" marR="9525" marT="9525"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92D050"/>
                    </a:solidFill>
                  </a:tcPr>
                </a:tc>
              </a:tr>
            </a:tbl>
          </a:graphicData>
        </a:graphic>
      </p:graphicFrame>
      <p:graphicFrame>
        <p:nvGraphicFramePr>
          <p:cNvPr id="13" name="Table 12"/>
          <p:cNvGraphicFramePr>
            <a:graphicFrameLocks noGrp="1"/>
          </p:cNvGraphicFramePr>
          <p:nvPr/>
        </p:nvGraphicFramePr>
        <p:xfrm>
          <a:off x="4300439" y="5741533"/>
          <a:ext cx="3007179" cy="600075"/>
        </p:xfrm>
        <a:graphic>
          <a:graphicData uri="http://schemas.openxmlformats.org/drawingml/2006/table">
            <a:tbl>
              <a:tblPr/>
              <a:tblGrid>
                <a:gridCol w="3007179"/>
              </a:tblGrid>
              <a:tr h="600075">
                <a:tc>
                  <a:txBody>
                    <a:bodyPr/>
                    <a:lstStyle/>
                    <a:p>
                      <a:pPr algn="ctr" rtl="0" fontAlgn="t"/>
                      <a:r>
                        <a:rPr lang="en-AU" sz="1800" b="1" i="0" u="none" strike="noStrike" dirty="0">
                          <a:solidFill>
                            <a:schemeClr val="bg1"/>
                          </a:solidFill>
                          <a:latin typeface="Arial"/>
                        </a:rPr>
                        <a:t>Public Health Engineering  </a:t>
                      </a:r>
                    </a:p>
                  </a:txBody>
                  <a:tcPr marL="9525" marR="9525" marT="9525"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7030A0"/>
                    </a:solidFill>
                  </a:tcPr>
                </a:tc>
              </a:tr>
            </a:tbl>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5602"/>
                                        </p:tgtEl>
                                        <p:attrNameLst>
                                          <p:attrName>style.visibility</p:attrName>
                                        </p:attrNameLst>
                                      </p:cBhvr>
                                      <p:to>
                                        <p:strVal val="visible"/>
                                      </p:to>
                                    </p:set>
                                    <p:animEffect transition="in" filter="blinds(horizontal)">
                                      <p:cBhvr>
                                        <p:cTn id="7" dur="500"/>
                                        <p:tgtEl>
                                          <p:spTgt spid="25602"/>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blinds(horizontal)">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additive="base">
                                        <p:cTn id="17" dur="500" fill="hold"/>
                                        <p:tgtEl>
                                          <p:spTgt spid="7"/>
                                        </p:tgtEl>
                                        <p:attrNameLst>
                                          <p:attrName>ppt_x</p:attrName>
                                        </p:attrNameLst>
                                      </p:cBhvr>
                                      <p:tavLst>
                                        <p:tav tm="0">
                                          <p:val>
                                            <p:strVal val="#ppt_x"/>
                                          </p:val>
                                        </p:tav>
                                        <p:tav tm="100000">
                                          <p:val>
                                            <p:strVal val="#ppt_x"/>
                                          </p:val>
                                        </p:tav>
                                      </p:tavLst>
                                    </p:anim>
                                    <p:anim calcmode="lin" valueType="num">
                                      <p:cBhvr additive="base">
                                        <p:cTn id="1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3" presetClass="entr" presetSubtype="10" fill="hold" nodeType="clickEffect">
                                  <p:stCondLst>
                                    <p:cond delay="0"/>
                                  </p:stCondLst>
                                  <p:childTnLst>
                                    <p:set>
                                      <p:cBhvr>
                                        <p:cTn id="22" dur="1" fill="hold">
                                          <p:stCondLst>
                                            <p:cond delay="0"/>
                                          </p:stCondLst>
                                        </p:cTn>
                                        <p:tgtEl>
                                          <p:spTgt spid="8"/>
                                        </p:tgtEl>
                                        <p:attrNameLst>
                                          <p:attrName>style.visibility</p:attrName>
                                        </p:attrNameLst>
                                      </p:cBhvr>
                                      <p:to>
                                        <p:strVal val="visible"/>
                                      </p:to>
                                    </p:set>
                                    <p:animEffect transition="in" filter="blinds(horizontal)">
                                      <p:cBhvr>
                                        <p:cTn id="23" dur="500"/>
                                        <p:tgtEl>
                                          <p:spTgt spid="8"/>
                                        </p:tgtEl>
                                      </p:cBhvr>
                                    </p:animEffect>
                                  </p:childTnLst>
                                </p:cTn>
                              </p:par>
                            </p:childTnLst>
                          </p:cTn>
                        </p:par>
                      </p:childTnLst>
                    </p:cTn>
                  </p:par>
                  <p:par>
                    <p:cTn id="24" fill="hold">
                      <p:stCondLst>
                        <p:cond delay="indefinite"/>
                      </p:stCondLst>
                      <p:childTnLst>
                        <p:par>
                          <p:cTn id="25" fill="hold">
                            <p:stCondLst>
                              <p:cond delay="0"/>
                            </p:stCondLst>
                            <p:childTnLst>
                              <p:par>
                                <p:cTn id="26" presetID="4" presetClass="entr" presetSubtype="16" fill="hold" nodeType="clickEffect">
                                  <p:stCondLst>
                                    <p:cond delay="0"/>
                                  </p:stCondLst>
                                  <p:childTnLst>
                                    <p:set>
                                      <p:cBhvr>
                                        <p:cTn id="27" dur="1" fill="hold">
                                          <p:stCondLst>
                                            <p:cond delay="0"/>
                                          </p:stCondLst>
                                        </p:cTn>
                                        <p:tgtEl>
                                          <p:spTgt spid="9"/>
                                        </p:tgtEl>
                                        <p:attrNameLst>
                                          <p:attrName>style.visibility</p:attrName>
                                        </p:attrNameLst>
                                      </p:cBhvr>
                                      <p:to>
                                        <p:strVal val="visible"/>
                                      </p:to>
                                    </p:set>
                                    <p:animEffect transition="in" filter="box(in)">
                                      <p:cBhvr>
                                        <p:cTn id="28" dur="500"/>
                                        <p:tgtEl>
                                          <p:spTgt spid="9"/>
                                        </p:tgtEl>
                                      </p:cBhvr>
                                    </p:animEffect>
                                  </p:childTnLst>
                                </p:cTn>
                              </p:par>
                            </p:childTnLst>
                          </p:cTn>
                        </p:par>
                      </p:childTnLst>
                    </p:cTn>
                  </p:par>
                  <p:par>
                    <p:cTn id="29" fill="hold">
                      <p:stCondLst>
                        <p:cond delay="indefinite"/>
                      </p:stCondLst>
                      <p:childTnLst>
                        <p:par>
                          <p:cTn id="30" fill="hold">
                            <p:stCondLst>
                              <p:cond delay="0"/>
                            </p:stCondLst>
                            <p:childTnLst>
                              <p:par>
                                <p:cTn id="31" presetID="3" presetClass="entr" presetSubtype="10" fill="hold" nodeType="clickEffect">
                                  <p:stCondLst>
                                    <p:cond delay="0"/>
                                  </p:stCondLst>
                                  <p:childTnLst>
                                    <p:set>
                                      <p:cBhvr>
                                        <p:cTn id="32" dur="1" fill="hold">
                                          <p:stCondLst>
                                            <p:cond delay="0"/>
                                          </p:stCondLst>
                                        </p:cTn>
                                        <p:tgtEl>
                                          <p:spTgt spid="10"/>
                                        </p:tgtEl>
                                        <p:attrNameLst>
                                          <p:attrName>style.visibility</p:attrName>
                                        </p:attrNameLst>
                                      </p:cBhvr>
                                      <p:to>
                                        <p:strVal val="visible"/>
                                      </p:to>
                                    </p:set>
                                    <p:animEffect transition="in" filter="blinds(horizontal)">
                                      <p:cBhvr>
                                        <p:cTn id="33" dur="500"/>
                                        <p:tgtEl>
                                          <p:spTgt spid="10"/>
                                        </p:tgtEl>
                                      </p:cBhvr>
                                    </p:animEffect>
                                  </p:childTnLst>
                                </p:cTn>
                              </p:par>
                            </p:childTnLst>
                          </p:cTn>
                        </p:par>
                      </p:childTnLst>
                    </p:cTn>
                  </p:par>
                  <p:par>
                    <p:cTn id="34" fill="hold">
                      <p:stCondLst>
                        <p:cond delay="indefinite"/>
                      </p:stCondLst>
                      <p:childTnLst>
                        <p:par>
                          <p:cTn id="35" fill="hold">
                            <p:stCondLst>
                              <p:cond delay="0"/>
                            </p:stCondLst>
                            <p:childTnLst>
                              <p:par>
                                <p:cTn id="36" presetID="8" presetClass="entr" presetSubtype="16" fill="hold" nodeType="clickEffect">
                                  <p:stCondLst>
                                    <p:cond delay="0"/>
                                  </p:stCondLst>
                                  <p:childTnLst>
                                    <p:set>
                                      <p:cBhvr>
                                        <p:cTn id="37" dur="1" fill="hold">
                                          <p:stCondLst>
                                            <p:cond delay="0"/>
                                          </p:stCondLst>
                                        </p:cTn>
                                        <p:tgtEl>
                                          <p:spTgt spid="11"/>
                                        </p:tgtEl>
                                        <p:attrNameLst>
                                          <p:attrName>style.visibility</p:attrName>
                                        </p:attrNameLst>
                                      </p:cBhvr>
                                      <p:to>
                                        <p:strVal val="visible"/>
                                      </p:to>
                                    </p:set>
                                    <p:animEffect transition="in" filter="diamond(in)">
                                      <p:cBhvr>
                                        <p:cTn id="38" dur="2000"/>
                                        <p:tgtEl>
                                          <p:spTgt spid="11"/>
                                        </p:tgtEl>
                                      </p:cBhvr>
                                    </p:animEffect>
                                  </p:childTnLst>
                                </p:cTn>
                              </p:par>
                            </p:childTnLst>
                          </p:cTn>
                        </p:par>
                      </p:childTnLst>
                    </p:cTn>
                  </p:par>
                  <p:par>
                    <p:cTn id="39" fill="hold">
                      <p:stCondLst>
                        <p:cond delay="indefinite"/>
                      </p:stCondLst>
                      <p:childTnLst>
                        <p:par>
                          <p:cTn id="40" fill="hold">
                            <p:stCondLst>
                              <p:cond delay="0"/>
                            </p:stCondLst>
                            <p:childTnLst>
                              <p:par>
                                <p:cTn id="41" presetID="3" presetClass="entr" presetSubtype="10" fill="hold" nodeType="clickEffect">
                                  <p:stCondLst>
                                    <p:cond delay="0"/>
                                  </p:stCondLst>
                                  <p:childTnLst>
                                    <p:set>
                                      <p:cBhvr>
                                        <p:cTn id="42" dur="1" fill="hold">
                                          <p:stCondLst>
                                            <p:cond delay="0"/>
                                          </p:stCondLst>
                                        </p:cTn>
                                        <p:tgtEl>
                                          <p:spTgt spid="12"/>
                                        </p:tgtEl>
                                        <p:attrNameLst>
                                          <p:attrName>style.visibility</p:attrName>
                                        </p:attrNameLst>
                                      </p:cBhvr>
                                      <p:to>
                                        <p:strVal val="visible"/>
                                      </p:to>
                                    </p:set>
                                    <p:animEffect transition="in" filter="blinds(horizontal)">
                                      <p:cBhvr>
                                        <p:cTn id="43" dur="500"/>
                                        <p:tgtEl>
                                          <p:spTgt spid="12"/>
                                        </p:tgtEl>
                                      </p:cBhvr>
                                    </p:animEffect>
                                  </p:childTnLst>
                                </p:cTn>
                              </p:par>
                            </p:childTnLst>
                          </p:cTn>
                        </p:par>
                      </p:childTnLst>
                    </p:cTn>
                  </p:par>
                  <p:par>
                    <p:cTn id="44" fill="hold">
                      <p:stCondLst>
                        <p:cond delay="indefinite"/>
                      </p:stCondLst>
                      <p:childTnLst>
                        <p:par>
                          <p:cTn id="45" fill="hold">
                            <p:stCondLst>
                              <p:cond delay="0"/>
                            </p:stCondLst>
                            <p:childTnLst>
                              <p:par>
                                <p:cTn id="46" presetID="5" presetClass="entr" presetSubtype="10" fill="hold" nodeType="clickEffect">
                                  <p:stCondLst>
                                    <p:cond delay="0"/>
                                  </p:stCondLst>
                                  <p:childTnLst>
                                    <p:set>
                                      <p:cBhvr>
                                        <p:cTn id="47" dur="1" fill="hold">
                                          <p:stCondLst>
                                            <p:cond delay="0"/>
                                          </p:stCondLst>
                                        </p:cTn>
                                        <p:tgtEl>
                                          <p:spTgt spid="13"/>
                                        </p:tgtEl>
                                        <p:attrNameLst>
                                          <p:attrName>style.visibility</p:attrName>
                                        </p:attrNameLst>
                                      </p:cBhvr>
                                      <p:to>
                                        <p:strVal val="visible"/>
                                      </p:to>
                                    </p:set>
                                    <p:animEffect transition="in" filter="checkerboard(across)">
                                      <p:cBhvr>
                                        <p:cTn id="48"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602"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44556" y="1304898"/>
            <a:ext cx="8521147" cy="4229283"/>
          </a:xfrm>
        </p:spPr>
        <p:txBody>
          <a:bodyPr/>
          <a:lstStyle/>
          <a:p>
            <a:pPr>
              <a:lnSpc>
                <a:spcPct val="100000"/>
              </a:lnSpc>
            </a:pPr>
            <a:r>
              <a:rPr lang="en-US" sz="1800" dirty="0" smtClean="0">
                <a:solidFill>
                  <a:schemeClr val="tx1"/>
                </a:solidFill>
                <a:latin typeface="Arial" pitchFamily="34" charset="0"/>
                <a:cs typeface="Arial" pitchFamily="34" charset="0"/>
              </a:rPr>
              <a:t/>
            </a:r>
            <a:br>
              <a:rPr lang="en-US" sz="1800" dirty="0" smtClean="0">
                <a:solidFill>
                  <a:schemeClr val="tx1"/>
                </a:solidFill>
                <a:latin typeface="Arial" pitchFamily="34" charset="0"/>
                <a:cs typeface="Arial" pitchFamily="34" charset="0"/>
              </a:rPr>
            </a:br>
            <a:r>
              <a:rPr lang="en-US" sz="2400" dirty="0" smtClean="0">
                <a:solidFill>
                  <a:schemeClr val="tx1"/>
                </a:solidFill>
                <a:latin typeface="Arial" pitchFamily="34" charset="0"/>
                <a:cs typeface="Arial" pitchFamily="34" charset="0"/>
              </a:rPr>
              <a:t>Oxfam is universally recognised as a leading organisation in </a:t>
            </a:r>
            <a:r>
              <a:rPr lang="en-US" sz="2400" dirty="0" smtClean="0">
                <a:solidFill>
                  <a:srgbClr val="92D050"/>
                </a:solidFill>
                <a:latin typeface="Arial" pitchFamily="34" charset="0"/>
                <a:cs typeface="Arial" pitchFamily="34" charset="0"/>
              </a:rPr>
              <a:t>Water, Sanitation and Hygiene (WASH) and </a:t>
            </a:r>
            <a:r>
              <a:rPr lang="en-US" sz="2400" dirty="0" smtClean="0">
                <a:solidFill>
                  <a:srgbClr val="92D050"/>
                </a:solidFill>
                <a:latin typeface="Arial" pitchFamily="34" charset="0"/>
                <a:cs typeface="Arial" pitchFamily="34" charset="0"/>
              </a:rPr>
              <a:t/>
            </a:r>
            <a:br>
              <a:rPr lang="en-US" sz="2400" dirty="0" smtClean="0">
                <a:solidFill>
                  <a:srgbClr val="92D050"/>
                </a:solidFill>
                <a:latin typeface="Arial" pitchFamily="34" charset="0"/>
                <a:cs typeface="Arial" pitchFamily="34" charset="0"/>
              </a:rPr>
            </a:br>
            <a:r>
              <a:rPr lang="en-US" sz="2400" dirty="0" smtClean="0">
                <a:solidFill>
                  <a:srgbClr val="92D050"/>
                </a:solidFill>
                <a:latin typeface="Arial" pitchFamily="34" charset="0"/>
                <a:cs typeface="Arial" pitchFamily="34" charset="0"/>
              </a:rPr>
              <a:t>Emergency </a:t>
            </a:r>
            <a:r>
              <a:rPr lang="en-US" sz="2400" dirty="0" smtClean="0">
                <a:solidFill>
                  <a:srgbClr val="92D050"/>
                </a:solidFill>
                <a:latin typeface="Arial" pitchFamily="34" charset="0"/>
                <a:cs typeface="Arial" pitchFamily="34" charset="0"/>
              </a:rPr>
              <a:t>Water, Sanitation and Hygiene (EWASH).</a:t>
            </a:r>
            <a:r>
              <a:rPr lang="en-US" sz="1800" dirty="0" smtClean="0">
                <a:solidFill>
                  <a:schemeClr val="tx1"/>
                </a:solidFill>
                <a:latin typeface="Arial" pitchFamily="34" charset="0"/>
                <a:cs typeface="Arial" pitchFamily="34" charset="0"/>
              </a:rPr>
              <a:t/>
            </a:r>
            <a:br>
              <a:rPr lang="en-US" sz="1800" dirty="0" smtClean="0">
                <a:solidFill>
                  <a:schemeClr val="tx1"/>
                </a:solidFill>
                <a:latin typeface="Arial" pitchFamily="34" charset="0"/>
                <a:cs typeface="Arial" pitchFamily="34" charset="0"/>
              </a:rPr>
            </a:br>
            <a:r>
              <a:rPr lang="en-US" sz="1800" dirty="0" smtClean="0">
                <a:solidFill>
                  <a:schemeClr val="tx1"/>
                </a:solidFill>
                <a:latin typeface="Arial" pitchFamily="34" charset="0"/>
                <a:cs typeface="Arial" pitchFamily="34" charset="0"/>
              </a:rPr>
              <a:t/>
            </a:r>
            <a:br>
              <a:rPr lang="en-US" sz="1800" dirty="0" smtClean="0">
                <a:solidFill>
                  <a:schemeClr val="tx1"/>
                </a:solidFill>
                <a:latin typeface="Arial" pitchFamily="34" charset="0"/>
                <a:cs typeface="Arial" pitchFamily="34" charset="0"/>
              </a:rPr>
            </a:br>
            <a:r>
              <a:rPr lang="en-US" sz="2000" b="0" dirty="0" smtClean="0">
                <a:solidFill>
                  <a:schemeClr val="tx1"/>
                </a:solidFill>
                <a:latin typeface="Arial" pitchFamily="34" charset="0"/>
                <a:cs typeface="Arial" pitchFamily="34" charset="0"/>
              </a:rPr>
              <a:t>1962:  	</a:t>
            </a:r>
            <a:r>
              <a:rPr lang="en-US" sz="2000" b="0" dirty="0" smtClean="0">
                <a:solidFill>
                  <a:schemeClr val="tx1"/>
                </a:solidFill>
                <a:latin typeface="Arial" pitchFamily="34" charset="0"/>
                <a:cs typeface="Arial" pitchFamily="34" charset="0"/>
              </a:rPr>
              <a:t>	Drilling </a:t>
            </a:r>
            <a:r>
              <a:rPr lang="en-US" sz="2000" b="0" dirty="0" smtClean="0">
                <a:solidFill>
                  <a:schemeClr val="tx1"/>
                </a:solidFill>
                <a:latin typeface="Arial" pitchFamily="34" charset="0"/>
                <a:cs typeface="Arial" pitchFamily="34" charset="0"/>
              </a:rPr>
              <a:t>wells for Palestinian refugees in Jordan</a:t>
            </a:r>
            <a:br>
              <a:rPr lang="en-US" sz="2000" b="0" dirty="0" smtClean="0">
                <a:solidFill>
                  <a:schemeClr val="tx1"/>
                </a:solidFill>
                <a:latin typeface="Arial" pitchFamily="34" charset="0"/>
                <a:cs typeface="Arial" pitchFamily="34" charset="0"/>
              </a:rPr>
            </a:br>
            <a:r>
              <a:rPr lang="en-US" sz="2000" b="0" dirty="0" smtClean="0">
                <a:solidFill>
                  <a:schemeClr val="tx1"/>
                </a:solidFill>
                <a:latin typeface="Arial" pitchFamily="34" charset="0"/>
                <a:cs typeface="Arial" pitchFamily="34" charset="0"/>
              </a:rPr>
              <a:t>1980s: 	</a:t>
            </a:r>
            <a:r>
              <a:rPr lang="en-US" sz="2000" b="0" dirty="0" smtClean="0">
                <a:solidFill>
                  <a:schemeClr val="tx1"/>
                </a:solidFill>
                <a:latin typeface="Arial" pitchFamily="34" charset="0"/>
                <a:cs typeface="Arial" pitchFamily="34" charset="0"/>
              </a:rPr>
              <a:t>	Supplying </a:t>
            </a:r>
            <a:r>
              <a:rPr lang="en-US" sz="2000" b="0" dirty="0" smtClean="0">
                <a:solidFill>
                  <a:schemeClr val="tx1"/>
                </a:solidFill>
                <a:latin typeface="Arial" pitchFamily="34" charset="0"/>
                <a:cs typeface="Arial" pitchFamily="34" charset="0"/>
              </a:rPr>
              <a:t>water to IDP camps in Ethiopia</a:t>
            </a:r>
            <a:br>
              <a:rPr lang="en-US" sz="2000" b="0" dirty="0" smtClean="0">
                <a:solidFill>
                  <a:schemeClr val="tx1"/>
                </a:solidFill>
                <a:latin typeface="Arial" pitchFamily="34" charset="0"/>
                <a:cs typeface="Arial" pitchFamily="34" charset="0"/>
              </a:rPr>
            </a:br>
            <a:r>
              <a:rPr lang="en-US" sz="2000" b="0" dirty="0" smtClean="0">
                <a:solidFill>
                  <a:schemeClr val="tx1"/>
                </a:solidFill>
                <a:latin typeface="Arial" pitchFamily="34" charset="0"/>
                <a:cs typeface="Arial" pitchFamily="34" charset="0"/>
              </a:rPr>
              <a:t>1980s: 	</a:t>
            </a:r>
            <a:r>
              <a:rPr lang="en-US" sz="2000" b="0" dirty="0" smtClean="0">
                <a:solidFill>
                  <a:schemeClr val="tx1"/>
                </a:solidFill>
                <a:latin typeface="Arial" pitchFamily="34" charset="0"/>
                <a:cs typeface="Arial" pitchFamily="34" charset="0"/>
              </a:rPr>
              <a:t>	Development </a:t>
            </a:r>
            <a:r>
              <a:rPr lang="en-US" sz="2000" b="0" dirty="0" smtClean="0">
                <a:solidFill>
                  <a:schemeClr val="tx1"/>
                </a:solidFill>
                <a:latin typeface="Arial" pitchFamily="34" charset="0"/>
                <a:cs typeface="Arial" pitchFamily="34" charset="0"/>
              </a:rPr>
              <a:t>of “T” Tanks</a:t>
            </a:r>
            <a:br>
              <a:rPr lang="en-US" sz="2000" b="0" dirty="0" smtClean="0">
                <a:solidFill>
                  <a:schemeClr val="tx1"/>
                </a:solidFill>
                <a:latin typeface="Arial" pitchFamily="34" charset="0"/>
                <a:cs typeface="Arial" pitchFamily="34" charset="0"/>
              </a:rPr>
            </a:br>
            <a:r>
              <a:rPr lang="en-US" sz="2000" b="0" dirty="0" smtClean="0">
                <a:solidFill>
                  <a:schemeClr val="tx1"/>
                </a:solidFill>
                <a:latin typeface="Arial" pitchFamily="34" charset="0"/>
                <a:cs typeface="Arial" pitchFamily="34" charset="0"/>
              </a:rPr>
              <a:t>1990s: 	</a:t>
            </a:r>
            <a:r>
              <a:rPr lang="en-US" sz="2000" b="0" dirty="0" smtClean="0">
                <a:solidFill>
                  <a:schemeClr val="tx1"/>
                </a:solidFill>
                <a:latin typeface="Arial" pitchFamily="34" charset="0"/>
                <a:cs typeface="Arial" pitchFamily="34" charset="0"/>
              </a:rPr>
              <a:t>	Development </a:t>
            </a:r>
            <a:r>
              <a:rPr lang="en-US" sz="2000" b="0" dirty="0" smtClean="0">
                <a:solidFill>
                  <a:schemeClr val="tx1"/>
                </a:solidFill>
                <a:latin typeface="Arial" pitchFamily="34" charset="0"/>
                <a:cs typeface="Arial" pitchFamily="34" charset="0"/>
              </a:rPr>
              <a:t>of “Oxfam bucket”- 14 Litre water container</a:t>
            </a:r>
            <a:br>
              <a:rPr lang="en-US" sz="2000" b="0" dirty="0" smtClean="0">
                <a:solidFill>
                  <a:schemeClr val="tx1"/>
                </a:solidFill>
                <a:latin typeface="Arial" pitchFamily="34" charset="0"/>
                <a:cs typeface="Arial" pitchFamily="34" charset="0"/>
              </a:rPr>
            </a:br>
            <a:r>
              <a:rPr lang="en-US" sz="2000" b="0" dirty="0" smtClean="0">
                <a:solidFill>
                  <a:schemeClr val="tx1"/>
                </a:solidFill>
                <a:latin typeface="Arial" pitchFamily="34" charset="0"/>
                <a:cs typeface="Arial" pitchFamily="34" charset="0"/>
              </a:rPr>
              <a:t>1997:  	</a:t>
            </a:r>
            <a:r>
              <a:rPr lang="en-US" sz="2000" b="0" dirty="0" smtClean="0">
                <a:solidFill>
                  <a:schemeClr val="tx1"/>
                </a:solidFill>
                <a:latin typeface="Arial" pitchFamily="34" charset="0"/>
                <a:cs typeface="Arial" pitchFamily="34" charset="0"/>
              </a:rPr>
              <a:t>	Assisted </a:t>
            </a:r>
            <a:r>
              <a:rPr lang="en-US" sz="2000" b="0" dirty="0" smtClean="0">
                <a:solidFill>
                  <a:schemeClr val="tx1"/>
                </a:solidFill>
                <a:latin typeface="Arial" pitchFamily="34" charset="0"/>
                <a:cs typeface="Arial" pitchFamily="34" charset="0"/>
              </a:rPr>
              <a:t>development of technical standards for </a:t>
            </a:r>
            <a:r>
              <a:rPr lang="en-US" sz="2000" b="0" dirty="0" smtClean="0">
                <a:solidFill>
                  <a:schemeClr val="tx1"/>
                </a:solidFill>
                <a:latin typeface="Arial" pitchFamily="34" charset="0"/>
                <a:cs typeface="Arial" pitchFamily="34" charset="0"/>
              </a:rPr>
              <a:t>				humanitarian responses </a:t>
            </a:r>
            <a:r>
              <a:rPr lang="en-US" sz="2000" b="0" dirty="0" smtClean="0">
                <a:solidFill>
                  <a:schemeClr val="tx1"/>
                </a:solidFill>
                <a:latin typeface="Arial" pitchFamily="34" charset="0"/>
                <a:cs typeface="Arial" pitchFamily="34" charset="0"/>
              </a:rPr>
              <a:t>(SPHERE) </a:t>
            </a:r>
            <a:br>
              <a:rPr lang="en-US" sz="2000" b="0" dirty="0" smtClean="0">
                <a:solidFill>
                  <a:schemeClr val="tx1"/>
                </a:solidFill>
                <a:latin typeface="Arial" pitchFamily="34" charset="0"/>
                <a:cs typeface="Arial" pitchFamily="34" charset="0"/>
              </a:rPr>
            </a:br>
            <a:r>
              <a:rPr lang="en-US" sz="2000" b="0" dirty="0" smtClean="0">
                <a:solidFill>
                  <a:schemeClr val="tx1"/>
                </a:solidFill>
                <a:latin typeface="Arial" pitchFamily="34" charset="0"/>
                <a:cs typeface="Arial" pitchFamily="34" charset="0"/>
              </a:rPr>
              <a:t> </a:t>
            </a:r>
            <a:r>
              <a:rPr lang="en-US" sz="2000" b="0" dirty="0" smtClean="0">
                <a:solidFill>
                  <a:schemeClr val="tx1"/>
                </a:solidFill>
                <a:latin typeface="Arial" pitchFamily="34" charset="0"/>
                <a:cs typeface="Arial" pitchFamily="34" charset="0"/>
              </a:rPr>
              <a:t>2004:  </a:t>
            </a:r>
            <a:r>
              <a:rPr lang="en-US" sz="2000" b="0" dirty="0" smtClean="0">
                <a:solidFill>
                  <a:schemeClr val="tx1"/>
                </a:solidFill>
                <a:latin typeface="Arial" pitchFamily="34" charset="0"/>
                <a:cs typeface="Arial" pitchFamily="34" charset="0"/>
              </a:rPr>
              <a:t>	</a:t>
            </a:r>
            <a:r>
              <a:rPr lang="en-US" sz="2000" b="0" dirty="0" smtClean="0">
                <a:solidFill>
                  <a:schemeClr val="tx1"/>
                </a:solidFill>
                <a:latin typeface="Arial" pitchFamily="34" charset="0"/>
                <a:cs typeface="Arial" pitchFamily="34" charset="0"/>
              </a:rPr>
              <a:t>	Leading </a:t>
            </a:r>
            <a:r>
              <a:rPr lang="en-US" sz="2000" b="0" dirty="0" smtClean="0">
                <a:solidFill>
                  <a:schemeClr val="tx1"/>
                </a:solidFill>
                <a:latin typeface="Arial" pitchFamily="34" charset="0"/>
                <a:cs typeface="Arial" pitchFamily="34" charset="0"/>
              </a:rPr>
              <a:t>member of interagency WASH cluster</a:t>
            </a:r>
            <a:br>
              <a:rPr lang="en-US" sz="2000" b="0" dirty="0" smtClean="0">
                <a:solidFill>
                  <a:schemeClr val="tx1"/>
                </a:solidFill>
                <a:latin typeface="Arial" pitchFamily="34" charset="0"/>
                <a:cs typeface="Arial" pitchFamily="34" charset="0"/>
              </a:rPr>
            </a:br>
            <a:r>
              <a:rPr lang="en-US" sz="2000" b="0" dirty="0" smtClean="0">
                <a:solidFill>
                  <a:schemeClr val="tx1"/>
                </a:solidFill>
                <a:latin typeface="Arial" pitchFamily="34" charset="0"/>
                <a:cs typeface="Arial" pitchFamily="34" charset="0"/>
              </a:rPr>
              <a:t>2005 </a:t>
            </a:r>
            <a:r>
              <a:rPr lang="en-US" sz="2000" b="0" dirty="0" smtClean="0">
                <a:solidFill>
                  <a:schemeClr val="tx1"/>
                </a:solidFill>
                <a:latin typeface="Arial" pitchFamily="34" charset="0"/>
                <a:cs typeface="Arial" pitchFamily="34" charset="0"/>
              </a:rPr>
              <a:t>onwards: 	New </a:t>
            </a:r>
            <a:r>
              <a:rPr lang="en-US" sz="2000" b="0" dirty="0" smtClean="0">
                <a:solidFill>
                  <a:schemeClr val="tx1"/>
                </a:solidFill>
                <a:latin typeface="Arial" pitchFamily="34" charset="0"/>
                <a:cs typeface="Arial" pitchFamily="34" charset="0"/>
              </a:rPr>
              <a:t>research and interventions</a:t>
            </a:r>
            <a:br>
              <a:rPr lang="en-US" sz="2000" b="0" dirty="0" smtClean="0">
                <a:solidFill>
                  <a:schemeClr val="tx1"/>
                </a:solidFill>
                <a:latin typeface="Arial" pitchFamily="34" charset="0"/>
                <a:cs typeface="Arial" pitchFamily="34" charset="0"/>
              </a:rPr>
            </a:br>
            <a:r>
              <a:rPr lang="en-US" sz="1800" b="0" dirty="0" smtClean="0">
                <a:solidFill>
                  <a:schemeClr val="tx1"/>
                </a:solidFill>
                <a:latin typeface="Arial" pitchFamily="34" charset="0"/>
                <a:cs typeface="Arial" pitchFamily="34" charset="0"/>
              </a:rPr>
              <a:t/>
            </a:r>
            <a:br>
              <a:rPr lang="en-US" sz="1800" b="0" dirty="0" smtClean="0">
                <a:solidFill>
                  <a:schemeClr val="tx1"/>
                </a:solidFill>
                <a:latin typeface="Arial" pitchFamily="34" charset="0"/>
                <a:cs typeface="Arial" pitchFamily="34" charset="0"/>
              </a:rPr>
            </a:br>
            <a:r>
              <a:rPr lang="en-US" sz="1800" b="0" dirty="0" smtClean="0">
                <a:solidFill>
                  <a:schemeClr val="tx1"/>
                </a:solidFill>
                <a:latin typeface="Arial" pitchFamily="34" charset="0"/>
                <a:cs typeface="Arial" pitchFamily="34" charset="0"/>
              </a:rPr>
              <a:t/>
            </a:r>
            <a:br>
              <a:rPr lang="en-US" sz="1800" b="0" dirty="0" smtClean="0">
                <a:solidFill>
                  <a:schemeClr val="tx1"/>
                </a:solidFill>
                <a:latin typeface="Arial" pitchFamily="34" charset="0"/>
                <a:cs typeface="Arial" pitchFamily="34" charset="0"/>
              </a:rPr>
            </a:br>
            <a:r>
              <a:rPr lang="en-US" sz="1800" b="0" dirty="0" smtClean="0">
                <a:solidFill>
                  <a:schemeClr val="tx1"/>
                </a:solidFill>
                <a:latin typeface="Arial" pitchFamily="34" charset="0"/>
                <a:cs typeface="Arial" pitchFamily="34" charset="0"/>
              </a:rPr>
              <a:t/>
            </a:r>
            <a:br>
              <a:rPr lang="en-US" sz="1800" b="0" dirty="0" smtClean="0">
                <a:solidFill>
                  <a:schemeClr val="tx1"/>
                </a:solidFill>
                <a:latin typeface="Arial" pitchFamily="34" charset="0"/>
                <a:cs typeface="Arial" pitchFamily="34" charset="0"/>
              </a:rPr>
            </a:br>
            <a:r>
              <a:rPr lang="en-US" sz="1800" b="0" dirty="0" smtClean="0">
                <a:solidFill>
                  <a:schemeClr val="tx1"/>
                </a:solidFill>
                <a:latin typeface="Arial" pitchFamily="34" charset="0"/>
                <a:cs typeface="Arial" pitchFamily="34" charset="0"/>
              </a:rPr>
              <a:t/>
            </a:r>
            <a:br>
              <a:rPr lang="en-US" sz="1800" b="0" dirty="0" smtClean="0">
                <a:solidFill>
                  <a:schemeClr val="tx1"/>
                </a:solidFill>
                <a:latin typeface="Arial" pitchFamily="34" charset="0"/>
                <a:cs typeface="Arial" pitchFamily="34" charset="0"/>
              </a:rPr>
            </a:br>
            <a:r>
              <a:rPr lang="en-US" sz="1800" dirty="0" smtClean="0">
                <a:solidFill>
                  <a:schemeClr val="tx1"/>
                </a:solidFill>
                <a:latin typeface="Arial" pitchFamily="34" charset="0"/>
                <a:cs typeface="Arial" pitchFamily="34" charset="0"/>
              </a:rPr>
              <a:t/>
            </a:r>
            <a:br>
              <a:rPr lang="en-US" sz="1800" dirty="0" smtClean="0">
                <a:solidFill>
                  <a:schemeClr val="tx1"/>
                </a:solidFill>
                <a:latin typeface="Arial" pitchFamily="34" charset="0"/>
                <a:cs typeface="Arial" pitchFamily="34" charset="0"/>
              </a:rPr>
            </a:br>
            <a:r>
              <a:rPr lang="en-US" sz="1800" dirty="0" smtClean="0">
                <a:solidFill>
                  <a:schemeClr val="tx1"/>
                </a:solidFill>
              </a:rPr>
              <a:t/>
            </a:r>
            <a:br>
              <a:rPr lang="en-US" sz="1800" dirty="0" smtClean="0">
                <a:solidFill>
                  <a:schemeClr val="tx1"/>
                </a:solidFill>
              </a:rPr>
            </a:br>
            <a:r>
              <a:rPr lang="en-US" sz="1800" dirty="0" smtClean="0">
                <a:solidFill>
                  <a:schemeClr val="tx1"/>
                </a:solidFill>
                <a:latin typeface="Arial" pitchFamily="34" charset="0"/>
                <a:cs typeface="Arial" pitchFamily="34" charset="0"/>
              </a:rPr>
              <a:t/>
            </a:r>
            <a:br>
              <a:rPr lang="en-US" sz="1800" dirty="0" smtClean="0">
                <a:solidFill>
                  <a:schemeClr val="tx1"/>
                </a:solidFill>
                <a:latin typeface="Arial" pitchFamily="34" charset="0"/>
                <a:cs typeface="Arial" pitchFamily="34" charset="0"/>
              </a:rPr>
            </a:br>
            <a:r>
              <a:rPr lang="en-US" sz="1800" b="0" dirty="0" smtClean="0">
                <a:solidFill>
                  <a:schemeClr val="tx1"/>
                </a:solidFill>
                <a:latin typeface="Arial" pitchFamily="34" charset="0"/>
                <a:cs typeface="Arial" pitchFamily="34" charset="0"/>
              </a:rPr>
              <a:t/>
            </a:r>
            <a:br>
              <a:rPr lang="en-US" sz="1800" b="0" dirty="0" smtClean="0">
                <a:solidFill>
                  <a:schemeClr val="tx1"/>
                </a:solidFill>
                <a:latin typeface="Arial" pitchFamily="34" charset="0"/>
                <a:cs typeface="Arial" pitchFamily="34" charset="0"/>
              </a:rPr>
            </a:br>
            <a:endParaRPr lang="en-US" sz="1800" b="0" dirty="0">
              <a:solidFill>
                <a:schemeClr val="tx1"/>
              </a:solidFill>
              <a:latin typeface="Arial" pitchFamily="34" charset="0"/>
              <a:cs typeface="Arial" pitchFamily="34" charset="0"/>
            </a:endParaRPr>
          </a:p>
        </p:txBody>
      </p:sp>
      <p:sp>
        <p:nvSpPr>
          <p:cNvPr id="3" name="Subtitle 2"/>
          <p:cNvSpPr>
            <a:spLocks noGrp="1"/>
          </p:cNvSpPr>
          <p:nvPr>
            <p:ph type="subTitle" idx="1"/>
          </p:nvPr>
        </p:nvSpPr>
        <p:spPr>
          <a:xfrm>
            <a:off x="458347" y="355574"/>
            <a:ext cx="8265240" cy="911225"/>
          </a:xfrm>
        </p:spPr>
        <p:txBody>
          <a:bodyPr/>
          <a:lstStyle/>
          <a:p>
            <a:r>
              <a:rPr lang="en-US" sz="4000" b="1" dirty="0" smtClean="0">
                <a:solidFill>
                  <a:srgbClr val="00B050"/>
                </a:solidFill>
              </a:rPr>
              <a:t>HISTORY OF </a:t>
            </a:r>
            <a:r>
              <a:rPr lang="en-US" sz="4000" b="1" dirty="0" smtClean="0">
                <a:solidFill>
                  <a:srgbClr val="00B050"/>
                </a:solidFill>
              </a:rPr>
              <a:t>Oxfam </a:t>
            </a:r>
            <a:r>
              <a:rPr lang="en-US" sz="4000" b="1" dirty="0" smtClean="0">
                <a:solidFill>
                  <a:srgbClr val="00B050"/>
                </a:solidFill>
              </a:rPr>
              <a:t>&amp; WASH</a:t>
            </a:r>
          </a:p>
          <a:p>
            <a:endParaRPr lang="en-US" sz="4400" b="1" dirty="0">
              <a:solidFill>
                <a:srgbClr val="630235"/>
              </a:solidFill>
            </a:endParaRPr>
          </a:p>
        </p:txBody>
      </p:sp>
      <p:sp>
        <p:nvSpPr>
          <p:cNvPr id="7" name="Title 1"/>
          <p:cNvSpPr txBox="1">
            <a:spLocks/>
          </p:cNvSpPr>
          <p:nvPr/>
        </p:nvSpPr>
        <p:spPr bwMode="auto">
          <a:xfrm>
            <a:off x="601156" y="2905246"/>
            <a:ext cx="7846640" cy="1400535"/>
          </a:xfrm>
          <a:prstGeom prst="rect">
            <a:avLst/>
          </a:prstGeom>
          <a:noFill/>
          <a:ln w="9525" algn="ctr">
            <a:noFill/>
            <a:miter lim="800000"/>
            <a:headEnd/>
            <a:tailEnd/>
          </a:ln>
        </p:spPr>
        <p:txBody>
          <a:bodyPr vert="horz" wrap="square" lIns="0" tIns="0" rIns="0" bIns="0"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800" b="1" i="0" u="none" strike="noStrike" kern="1200" cap="none" spc="0" normalizeH="0" baseline="0" noProof="0" dirty="0" smtClean="0">
                <a:ln>
                  <a:noFill/>
                </a:ln>
                <a:solidFill>
                  <a:schemeClr val="tx1"/>
                </a:solidFill>
                <a:effectLst/>
                <a:uLnTx/>
                <a:uFillTx/>
                <a:latin typeface="Arial" pitchFamily="34" charset="0"/>
                <a:ea typeface="+mj-ea"/>
                <a:cs typeface="Arial" pitchFamily="34" charset="0"/>
              </a:rPr>
              <a:t/>
            </a:r>
            <a:br>
              <a:rPr kumimoji="0" lang="en-US" sz="1800" b="1" i="0" u="none" strike="noStrike" kern="1200" cap="none" spc="0" normalizeH="0" baseline="0" noProof="0" dirty="0" smtClean="0">
                <a:ln>
                  <a:noFill/>
                </a:ln>
                <a:solidFill>
                  <a:schemeClr val="tx1"/>
                </a:solidFill>
                <a:effectLst/>
                <a:uLnTx/>
                <a:uFillTx/>
                <a:latin typeface="Arial" pitchFamily="34" charset="0"/>
                <a:ea typeface="+mj-ea"/>
                <a:cs typeface="Arial" pitchFamily="34" charset="0"/>
              </a:rPr>
            </a:br>
            <a:r>
              <a:rPr kumimoji="0" lang="en-US" sz="1800" b="0" i="0" u="none" strike="noStrike" kern="1200" cap="none" spc="0" normalizeH="0" baseline="0" noProof="0" dirty="0" smtClean="0">
                <a:ln>
                  <a:noFill/>
                </a:ln>
                <a:solidFill>
                  <a:schemeClr val="tx1"/>
                </a:solidFill>
                <a:effectLst/>
                <a:uLnTx/>
                <a:uFillTx/>
                <a:latin typeface="Arial" pitchFamily="34" charset="0"/>
                <a:ea typeface="+mj-ea"/>
                <a:cs typeface="Arial" pitchFamily="34" charset="0"/>
              </a:rPr>
              <a:t/>
            </a:r>
            <a:br>
              <a:rPr kumimoji="0" lang="en-US" sz="1800" b="0" i="0" u="none" strike="noStrike" kern="1200" cap="none" spc="0" normalizeH="0" baseline="0" noProof="0" dirty="0" smtClean="0">
                <a:ln>
                  <a:noFill/>
                </a:ln>
                <a:solidFill>
                  <a:schemeClr val="tx1"/>
                </a:solidFill>
                <a:effectLst/>
                <a:uLnTx/>
                <a:uFillTx/>
                <a:latin typeface="Arial" pitchFamily="34" charset="0"/>
                <a:ea typeface="+mj-ea"/>
                <a:cs typeface="Arial" pitchFamily="34" charset="0"/>
              </a:rPr>
            </a:br>
            <a:endParaRPr kumimoji="0" lang="en-US" sz="1800" b="0" i="0" u="none" strike="noStrike" kern="1200" cap="none" spc="0" normalizeH="0" baseline="0" noProof="0" dirty="0">
              <a:ln>
                <a:noFill/>
              </a:ln>
              <a:solidFill>
                <a:schemeClr val="tx1"/>
              </a:solidFill>
              <a:effectLst/>
              <a:uLnTx/>
              <a:uFillTx/>
              <a:latin typeface="Arial" pitchFamily="34" charset="0"/>
              <a:ea typeface="+mj-ea"/>
              <a:cs typeface="Arial" pitchFamily="34" charset="0"/>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t="-1000" b="-1000"/>
          </a:stretch>
        </a:blipFill>
        <a:effectLst/>
      </p:bgPr>
    </p:bg>
    <p:spTree>
      <p:nvGrpSpPr>
        <p:cNvPr id="1" name=""/>
        <p:cNvGrpSpPr/>
        <p:nvPr/>
      </p:nvGrpSpPr>
      <p:grpSpPr>
        <a:xfrm>
          <a:off x="0" y="0"/>
          <a:ext cx="0" cy="0"/>
          <a:chOff x="0" y="0"/>
          <a:chExt cx="0" cy="0"/>
        </a:xfrm>
      </p:grpSpPr>
      <p:sp>
        <p:nvSpPr>
          <p:cNvPr id="16386" name="Title 1"/>
          <p:cNvSpPr>
            <a:spLocks noGrp="1"/>
          </p:cNvSpPr>
          <p:nvPr>
            <p:ph type="title"/>
          </p:nvPr>
        </p:nvSpPr>
        <p:spPr>
          <a:xfrm>
            <a:off x="457200" y="274638"/>
            <a:ext cx="8229600" cy="939800"/>
          </a:xfrm>
        </p:spPr>
        <p:txBody>
          <a:bodyPr/>
          <a:lstStyle/>
          <a:p>
            <a:r>
              <a:rPr lang="en-GB" sz="4000" b="1" cap="all" dirty="0" smtClean="0"/>
              <a:t>WHY </a:t>
            </a:r>
            <a:r>
              <a:rPr lang="en-GB" sz="4000" b="1" cap="all" dirty="0" smtClean="0"/>
              <a:t>is WASH important?</a:t>
            </a:r>
            <a:br>
              <a:rPr lang="en-GB" sz="4000" b="1" cap="all" dirty="0" smtClean="0"/>
            </a:br>
            <a:endParaRPr lang="en-GB" sz="4000" b="1" cap="all" dirty="0" smtClean="0"/>
          </a:p>
        </p:txBody>
      </p:sp>
      <p:sp>
        <p:nvSpPr>
          <p:cNvPr id="16387" name="Content Placeholder 2"/>
          <p:cNvSpPr>
            <a:spLocks noGrp="1"/>
          </p:cNvSpPr>
          <p:nvPr>
            <p:ph idx="1"/>
          </p:nvPr>
        </p:nvSpPr>
        <p:spPr>
          <a:xfrm>
            <a:off x="740779" y="1539433"/>
            <a:ext cx="8210791" cy="5067541"/>
          </a:xfrm>
        </p:spPr>
        <p:txBody>
          <a:bodyPr/>
          <a:lstStyle/>
          <a:p>
            <a:endParaRPr lang="en-US" sz="2400" dirty="0" smtClean="0"/>
          </a:p>
          <a:p>
            <a:r>
              <a:rPr lang="en-US" sz="2400" dirty="0" smtClean="0"/>
              <a:t>Public health diseases in emergencies</a:t>
            </a:r>
          </a:p>
          <a:p>
            <a:endParaRPr lang="en-US" sz="2400" dirty="0" smtClean="0"/>
          </a:p>
          <a:p>
            <a:endParaRPr lang="en-US" sz="2400" dirty="0" smtClean="0"/>
          </a:p>
          <a:p>
            <a:endParaRPr lang="en-US" sz="2400" dirty="0" smtClean="0"/>
          </a:p>
        </p:txBody>
      </p:sp>
      <p:graphicFrame>
        <p:nvGraphicFramePr>
          <p:cNvPr id="8" name="Table 7"/>
          <p:cNvGraphicFramePr>
            <a:graphicFrameLocks noGrp="1"/>
          </p:cNvGraphicFramePr>
          <p:nvPr/>
        </p:nvGraphicFramePr>
        <p:xfrm>
          <a:off x="833377" y="2488558"/>
          <a:ext cx="7048982" cy="3680748"/>
        </p:xfrm>
        <a:graphic>
          <a:graphicData uri="http://schemas.openxmlformats.org/drawingml/2006/table">
            <a:tbl>
              <a:tblPr firstRow="1" bandRow="1">
                <a:tableStyleId>{5C22544A-7EE6-4342-B048-85BDC9FD1C3A}</a:tableStyleId>
              </a:tblPr>
              <a:tblGrid>
                <a:gridCol w="3819646"/>
                <a:gridCol w="3229336"/>
              </a:tblGrid>
              <a:tr h="418403">
                <a:tc>
                  <a:txBody>
                    <a:bodyPr/>
                    <a:lstStyle/>
                    <a:p>
                      <a:r>
                        <a:rPr lang="en-US" dirty="0" smtClean="0"/>
                        <a:t>Disease</a:t>
                      </a:r>
                      <a:endParaRPr lang="en-US" dirty="0"/>
                    </a:p>
                  </a:txBody>
                  <a:tcPr>
                    <a:solidFill>
                      <a:schemeClr val="bg2">
                        <a:lumMod val="60000"/>
                        <a:lumOff val="40000"/>
                      </a:schemeClr>
                    </a:solidFill>
                  </a:tcPr>
                </a:tc>
                <a:tc>
                  <a:txBody>
                    <a:bodyPr/>
                    <a:lstStyle/>
                    <a:p>
                      <a:r>
                        <a:rPr lang="en-US" dirty="0" smtClean="0"/>
                        <a:t>Cause</a:t>
                      </a:r>
                      <a:endParaRPr lang="en-US" dirty="0"/>
                    </a:p>
                  </a:txBody>
                  <a:tcPr>
                    <a:solidFill>
                      <a:schemeClr val="bg2">
                        <a:lumMod val="60000"/>
                        <a:lumOff val="40000"/>
                      </a:schemeClr>
                    </a:solidFill>
                  </a:tcPr>
                </a:tc>
              </a:tr>
              <a:tr h="1168657">
                <a:tc>
                  <a:txBody>
                    <a:bodyPr/>
                    <a:lstStyle/>
                    <a:p>
                      <a:r>
                        <a:rPr lang="en-US" dirty="0" err="1" smtClean="0"/>
                        <a:t>Diarrhoea</a:t>
                      </a:r>
                      <a:r>
                        <a:rPr lang="en-US" dirty="0" smtClean="0"/>
                        <a:t>, dysentery, cholera</a:t>
                      </a:r>
                      <a:endParaRPr lang="en-US" dirty="0"/>
                    </a:p>
                  </a:txBody>
                  <a:tcPr>
                    <a:solidFill>
                      <a:schemeClr val="bg2">
                        <a:lumMod val="60000"/>
                        <a:lumOff val="40000"/>
                      </a:schemeClr>
                    </a:solidFill>
                  </a:tcPr>
                </a:tc>
                <a:tc>
                  <a:txBody>
                    <a:bodyPr/>
                    <a:lstStyle/>
                    <a:p>
                      <a:r>
                        <a:rPr lang="en-US" dirty="0" smtClean="0"/>
                        <a:t>Water borne </a:t>
                      </a:r>
                    </a:p>
                    <a:p>
                      <a:r>
                        <a:rPr lang="en-US" dirty="0" smtClean="0"/>
                        <a:t>(contaminated water)</a:t>
                      </a:r>
                      <a:endParaRPr lang="en-US" dirty="0"/>
                    </a:p>
                  </a:txBody>
                  <a:tcPr>
                    <a:solidFill>
                      <a:schemeClr val="bg2">
                        <a:lumMod val="60000"/>
                        <a:lumOff val="40000"/>
                      </a:schemeClr>
                    </a:solidFill>
                  </a:tcPr>
                </a:tc>
              </a:tr>
              <a:tr h="629278">
                <a:tc>
                  <a:txBody>
                    <a:bodyPr/>
                    <a:lstStyle/>
                    <a:p>
                      <a:r>
                        <a:rPr lang="en-US" dirty="0" smtClean="0"/>
                        <a:t>Infectious skin and eye diseases</a:t>
                      </a:r>
                      <a:endParaRPr lang="en-US" dirty="0"/>
                    </a:p>
                  </a:txBody>
                  <a:tcPr>
                    <a:solidFill>
                      <a:schemeClr val="bg2">
                        <a:lumMod val="60000"/>
                        <a:lumOff val="40000"/>
                      </a:schemeClr>
                    </a:solidFill>
                  </a:tcPr>
                </a:tc>
                <a:tc>
                  <a:txBody>
                    <a:bodyPr/>
                    <a:lstStyle/>
                    <a:p>
                      <a:r>
                        <a:rPr lang="en-US" dirty="0" smtClean="0"/>
                        <a:t>Lack of water</a:t>
                      </a:r>
                      <a:endParaRPr lang="en-US" dirty="0"/>
                    </a:p>
                  </a:txBody>
                  <a:tcPr>
                    <a:solidFill>
                      <a:schemeClr val="bg2">
                        <a:lumMod val="60000"/>
                        <a:lumOff val="40000"/>
                      </a:schemeClr>
                    </a:solidFill>
                  </a:tcPr>
                </a:tc>
              </a:tr>
              <a:tr h="732205">
                <a:tc>
                  <a:txBody>
                    <a:bodyPr/>
                    <a:lstStyle/>
                    <a:p>
                      <a:r>
                        <a:rPr lang="en-US" dirty="0" smtClean="0"/>
                        <a:t>Malaria, dengue, river blindness</a:t>
                      </a:r>
                      <a:endParaRPr lang="en-US" dirty="0"/>
                    </a:p>
                  </a:txBody>
                  <a:tcPr>
                    <a:solidFill>
                      <a:schemeClr val="bg2">
                        <a:lumMod val="60000"/>
                        <a:lumOff val="40000"/>
                      </a:schemeClr>
                    </a:solidFill>
                  </a:tcPr>
                </a:tc>
                <a:tc>
                  <a:txBody>
                    <a:bodyPr/>
                    <a:lstStyle/>
                    <a:p>
                      <a:r>
                        <a:rPr lang="en-US" dirty="0" smtClean="0"/>
                        <a:t>Water- related and vector</a:t>
                      </a:r>
                      <a:r>
                        <a:rPr lang="en-US" baseline="0" dirty="0" smtClean="0"/>
                        <a:t> borne </a:t>
                      </a:r>
                      <a:r>
                        <a:rPr lang="en-US" dirty="0" smtClean="0"/>
                        <a:t>(breed in water)</a:t>
                      </a:r>
                      <a:endParaRPr lang="en-US" dirty="0"/>
                    </a:p>
                  </a:txBody>
                  <a:tcPr>
                    <a:solidFill>
                      <a:schemeClr val="bg2">
                        <a:lumMod val="60000"/>
                        <a:lumOff val="40000"/>
                      </a:schemeClr>
                    </a:solidFill>
                  </a:tcPr>
                </a:tc>
              </a:tr>
              <a:tr h="732205">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err="1" smtClean="0"/>
                        <a:t>Schistosomiasis</a:t>
                      </a:r>
                      <a:r>
                        <a:rPr lang="en-US" dirty="0" smtClean="0"/>
                        <a:t>, guinea worm</a:t>
                      </a:r>
                    </a:p>
                    <a:p>
                      <a:endParaRPr lang="en-US" dirty="0"/>
                    </a:p>
                  </a:txBody>
                  <a:tcPr>
                    <a:solidFill>
                      <a:schemeClr val="bg2">
                        <a:lumMod val="60000"/>
                        <a:lumOff val="40000"/>
                      </a:schemeClr>
                    </a:solidFill>
                  </a:tcPr>
                </a:tc>
                <a:tc>
                  <a:txBody>
                    <a:bodyPr/>
                    <a:lstStyle/>
                    <a:p>
                      <a:r>
                        <a:rPr lang="en-US" dirty="0" smtClean="0"/>
                        <a:t>Water based life forms</a:t>
                      </a:r>
                      <a:endParaRPr lang="en-US" dirty="0"/>
                    </a:p>
                  </a:txBody>
                  <a:tcPr>
                    <a:solidFill>
                      <a:schemeClr val="bg2">
                        <a:lumMod val="60000"/>
                        <a:lumOff val="40000"/>
                      </a:schemeClr>
                    </a:solidFill>
                  </a:tcPr>
                </a:tc>
              </a:tr>
            </a:tbl>
          </a:graphicData>
        </a:graphic>
      </p:graphicFrame>
    </p:spTree>
  </p:cSld>
  <p:clrMapOvr>
    <a:masterClrMapping/>
  </p:clrMapOv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t="-1000" b="-1000"/>
          </a:stretch>
        </a:blipFill>
        <a:effectLst/>
      </p:bgPr>
    </p:bg>
    <p:spTree>
      <p:nvGrpSpPr>
        <p:cNvPr id="1" name=""/>
        <p:cNvGrpSpPr/>
        <p:nvPr/>
      </p:nvGrpSpPr>
      <p:grpSpPr>
        <a:xfrm>
          <a:off x="0" y="0"/>
          <a:ext cx="0" cy="0"/>
          <a:chOff x="0" y="0"/>
          <a:chExt cx="0" cy="0"/>
        </a:xfrm>
      </p:grpSpPr>
      <p:sp>
        <p:nvSpPr>
          <p:cNvPr id="16386" name="Title 1"/>
          <p:cNvSpPr>
            <a:spLocks noGrp="1"/>
          </p:cNvSpPr>
          <p:nvPr>
            <p:ph type="title"/>
          </p:nvPr>
        </p:nvSpPr>
        <p:spPr>
          <a:xfrm>
            <a:off x="457200" y="274638"/>
            <a:ext cx="8229600" cy="939800"/>
          </a:xfrm>
        </p:spPr>
        <p:txBody>
          <a:bodyPr/>
          <a:lstStyle/>
          <a:p>
            <a:r>
              <a:rPr lang="en-US" b="1" dirty="0" smtClean="0"/>
              <a:t>EMERGENCY WASH – How?</a:t>
            </a:r>
            <a:endParaRPr lang="en-GB" b="1" dirty="0" smtClean="0"/>
          </a:p>
        </p:txBody>
      </p:sp>
      <p:sp>
        <p:nvSpPr>
          <p:cNvPr id="16387" name="Content Placeholder 2"/>
          <p:cNvSpPr>
            <a:spLocks noGrp="1"/>
          </p:cNvSpPr>
          <p:nvPr>
            <p:ph idx="1"/>
          </p:nvPr>
        </p:nvSpPr>
        <p:spPr>
          <a:xfrm>
            <a:off x="571500" y="1071563"/>
            <a:ext cx="4729370" cy="5500687"/>
          </a:xfrm>
        </p:spPr>
        <p:txBody>
          <a:bodyPr/>
          <a:lstStyle/>
          <a:p>
            <a:endParaRPr lang="en-US" sz="2400" dirty="0" smtClean="0"/>
          </a:p>
          <a:p>
            <a:r>
              <a:rPr lang="en-US" sz="2400" dirty="0" smtClean="0">
                <a:solidFill>
                  <a:srgbClr val="92D050"/>
                </a:solidFill>
              </a:rPr>
              <a:t>Our aim: Saving lives!</a:t>
            </a:r>
          </a:p>
          <a:p>
            <a:endParaRPr lang="en-US" sz="2400" dirty="0" smtClean="0"/>
          </a:p>
          <a:p>
            <a:r>
              <a:rPr lang="en-US" sz="2000" b="0" dirty="0" smtClean="0"/>
              <a:t>     </a:t>
            </a:r>
            <a:r>
              <a:rPr lang="en-US" sz="2000" b="0" dirty="0" smtClean="0"/>
              <a:t>We</a:t>
            </a:r>
            <a:r>
              <a:rPr lang="en-US" sz="2000" b="0" dirty="0" smtClean="0"/>
              <a:t> reduce </a:t>
            </a:r>
            <a:r>
              <a:rPr lang="en-US" sz="2000" b="0" dirty="0" smtClean="0"/>
              <a:t>the risk of </a:t>
            </a:r>
            <a:r>
              <a:rPr lang="en-US" sz="2000" b="0" dirty="0" smtClean="0"/>
              <a:t>WASH-related </a:t>
            </a:r>
            <a:r>
              <a:rPr lang="en-US" sz="2000" b="0" dirty="0" smtClean="0"/>
              <a:t>infectious diseases by ensuring affected population have access to:</a:t>
            </a:r>
          </a:p>
          <a:p>
            <a:endParaRPr lang="en-US" sz="2000" b="0" dirty="0" smtClean="0"/>
          </a:p>
          <a:p>
            <a:pPr>
              <a:buFont typeface="Arial" pitchFamily="34" charset="0"/>
              <a:buChar char="•"/>
            </a:pPr>
            <a:r>
              <a:rPr lang="en-US" sz="2000" b="0" dirty="0" smtClean="0"/>
              <a:t>Sufficient amounts of safe water (during emergencies, </a:t>
            </a:r>
            <a:r>
              <a:rPr lang="en-US" sz="2000" b="0" dirty="0" smtClean="0"/>
              <a:t>15L </a:t>
            </a:r>
            <a:r>
              <a:rPr lang="en-US" sz="2000" b="0" dirty="0" smtClean="0"/>
              <a:t>per person per day)*</a:t>
            </a:r>
          </a:p>
          <a:p>
            <a:pPr>
              <a:buFont typeface="Arial" pitchFamily="34" charset="0"/>
              <a:buChar char="•"/>
            </a:pPr>
            <a:r>
              <a:rPr lang="en-US" sz="2000" b="0" dirty="0" smtClean="0"/>
              <a:t>Adequate sanitation facilities</a:t>
            </a:r>
          </a:p>
          <a:p>
            <a:pPr>
              <a:buFont typeface="Arial" pitchFamily="34" charset="0"/>
              <a:buChar char="•"/>
            </a:pPr>
            <a:r>
              <a:rPr lang="en-US" sz="2000" b="0" dirty="0" smtClean="0"/>
              <a:t>Essential hygiene materials</a:t>
            </a:r>
          </a:p>
          <a:p>
            <a:pPr>
              <a:buFont typeface="Arial" pitchFamily="34" charset="0"/>
              <a:buChar char="•"/>
            </a:pPr>
            <a:r>
              <a:rPr lang="en-US" sz="2000" b="0" dirty="0" smtClean="0"/>
              <a:t>The means, knowledge and understanding to use these public health resources adequately</a:t>
            </a:r>
          </a:p>
          <a:p>
            <a:pPr>
              <a:buFont typeface="Arial" pitchFamily="34" charset="0"/>
              <a:buChar char="•"/>
            </a:pPr>
            <a:endParaRPr lang="en-US" sz="2000" b="0" dirty="0" smtClean="0"/>
          </a:p>
          <a:p>
            <a:r>
              <a:rPr lang="en-US" sz="1400" b="0" dirty="0" smtClean="0"/>
              <a:t>* The </a:t>
            </a:r>
            <a:r>
              <a:rPr lang="en-US" sz="1400" b="0" dirty="0" smtClean="0"/>
              <a:t>SPHERE handbook is used </a:t>
            </a:r>
            <a:r>
              <a:rPr lang="en-US" sz="1400" b="0" dirty="0" smtClean="0"/>
              <a:t>to guide </a:t>
            </a:r>
            <a:r>
              <a:rPr lang="en-US" sz="1400" b="0" dirty="0" smtClean="0"/>
              <a:t>water quantity and </a:t>
            </a:r>
            <a:r>
              <a:rPr lang="en-US" sz="1400" b="0" dirty="0" smtClean="0"/>
              <a:t>quality </a:t>
            </a:r>
            <a:r>
              <a:rPr lang="en-US" sz="1400" b="0" dirty="0" smtClean="0"/>
              <a:t>for distribution.</a:t>
            </a:r>
          </a:p>
          <a:p>
            <a:pPr>
              <a:buFont typeface="Arial" pitchFamily="34" charset="0"/>
              <a:buChar char="•"/>
            </a:pPr>
            <a:endParaRPr lang="en-US" sz="2000" b="0" dirty="0" smtClean="0"/>
          </a:p>
          <a:p>
            <a:pPr>
              <a:buFont typeface="Arial" pitchFamily="34" charset="0"/>
              <a:buChar char="•"/>
            </a:pPr>
            <a:endParaRPr lang="en-US" sz="2000" b="0" dirty="0" smtClean="0"/>
          </a:p>
          <a:p>
            <a:pPr>
              <a:buFont typeface="Arial" pitchFamily="34" charset="0"/>
              <a:buChar char="•"/>
            </a:pPr>
            <a:endParaRPr lang="en-US" sz="2000" b="0" dirty="0" smtClean="0"/>
          </a:p>
          <a:p>
            <a:endParaRPr lang="en-US" sz="2000" b="0" dirty="0" smtClean="0"/>
          </a:p>
        </p:txBody>
      </p:sp>
      <p:pic>
        <p:nvPicPr>
          <p:cNvPr id="23556" name="Picture 4" descr="Full screen preview"/>
          <p:cNvPicPr>
            <a:picLocks noChangeAspect="1" noChangeArrowheads="1"/>
          </p:cNvPicPr>
          <p:nvPr/>
        </p:nvPicPr>
        <p:blipFill>
          <a:blip r:embed="rId4" cstate="print"/>
          <a:srcRect/>
          <a:stretch>
            <a:fillRect/>
          </a:stretch>
        </p:blipFill>
        <p:spPr bwMode="auto">
          <a:xfrm>
            <a:off x="5298438" y="1709944"/>
            <a:ext cx="3333750" cy="2219326"/>
          </a:xfrm>
          <a:prstGeom prst="rect">
            <a:avLst/>
          </a:prstGeom>
          <a:noFill/>
        </p:spPr>
      </p:pic>
    </p:spTree>
  </p:cSld>
  <p:clrMapOvr>
    <a:masterClrMapping/>
  </p:clrMapOv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t="-1000" b="-1000"/>
          </a:stretch>
        </a:blipFill>
        <a:effectLst/>
      </p:bgPr>
    </p:bg>
    <p:spTree>
      <p:nvGrpSpPr>
        <p:cNvPr id="1" name=""/>
        <p:cNvGrpSpPr/>
        <p:nvPr/>
      </p:nvGrpSpPr>
      <p:grpSpPr>
        <a:xfrm>
          <a:off x="0" y="0"/>
          <a:ext cx="0" cy="0"/>
          <a:chOff x="0" y="0"/>
          <a:chExt cx="0" cy="0"/>
        </a:xfrm>
      </p:grpSpPr>
      <p:sp>
        <p:nvSpPr>
          <p:cNvPr id="16386" name="Title 1"/>
          <p:cNvSpPr>
            <a:spLocks noGrp="1"/>
          </p:cNvSpPr>
          <p:nvPr>
            <p:ph type="title"/>
          </p:nvPr>
        </p:nvSpPr>
        <p:spPr>
          <a:xfrm>
            <a:off x="457200" y="274638"/>
            <a:ext cx="8229600" cy="939800"/>
          </a:xfrm>
        </p:spPr>
        <p:txBody>
          <a:bodyPr/>
          <a:lstStyle/>
          <a:p>
            <a:r>
              <a:rPr lang="en-GB" sz="4000" b="1" dirty="0" smtClean="0">
                <a:solidFill>
                  <a:srgbClr val="00B050"/>
                </a:solidFill>
              </a:rPr>
              <a:t>WATER IN EMERGENCIES</a:t>
            </a:r>
          </a:p>
        </p:txBody>
      </p:sp>
      <p:sp>
        <p:nvSpPr>
          <p:cNvPr id="16387" name="Content Placeholder 2"/>
          <p:cNvSpPr>
            <a:spLocks noGrp="1"/>
          </p:cNvSpPr>
          <p:nvPr>
            <p:ph idx="1"/>
          </p:nvPr>
        </p:nvSpPr>
        <p:spPr>
          <a:xfrm>
            <a:off x="571500" y="1071563"/>
            <a:ext cx="8229600" cy="5500687"/>
          </a:xfrm>
        </p:spPr>
        <p:txBody>
          <a:bodyPr/>
          <a:lstStyle/>
          <a:p>
            <a:r>
              <a:rPr lang="en-US" sz="2400" dirty="0" smtClean="0">
                <a:solidFill>
                  <a:srgbClr val="92D050"/>
                </a:solidFill>
              </a:rPr>
              <a:t>We e</a:t>
            </a:r>
            <a:r>
              <a:rPr lang="en-US" sz="2400" dirty="0" smtClean="0">
                <a:solidFill>
                  <a:srgbClr val="92D050"/>
                </a:solidFill>
              </a:rPr>
              <a:t>nsure </a:t>
            </a:r>
            <a:r>
              <a:rPr lang="en-US" sz="2400" dirty="0" smtClean="0">
                <a:solidFill>
                  <a:srgbClr val="92D050"/>
                </a:solidFill>
              </a:rPr>
              <a:t>access to safe, clean water supply</a:t>
            </a:r>
          </a:p>
          <a:p>
            <a:endParaRPr lang="en-US" sz="2400" dirty="0" smtClean="0"/>
          </a:p>
          <a:p>
            <a:pPr>
              <a:buFont typeface="Arial" pitchFamily="34" charset="0"/>
              <a:buChar char="•"/>
            </a:pPr>
            <a:r>
              <a:rPr lang="en-US" sz="2000" b="0" dirty="0" smtClean="0"/>
              <a:t>Water bladders</a:t>
            </a:r>
          </a:p>
          <a:p>
            <a:pPr>
              <a:buFont typeface="Arial" pitchFamily="34" charset="0"/>
              <a:buChar char="•"/>
            </a:pPr>
            <a:r>
              <a:rPr lang="en-US" sz="2000" b="0" dirty="0" smtClean="0"/>
              <a:t>Hand dug wells</a:t>
            </a:r>
          </a:p>
          <a:p>
            <a:pPr>
              <a:buFont typeface="Arial" pitchFamily="34" charset="0"/>
              <a:buChar char="•"/>
            </a:pPr>
            <a:r>
              <a:rPr lang="en-US" sz="2000" b="0" dirty="0" smtClean="0"/>
              <a:t>Bore holes</a:t>
            </a:r>
          </a:p>
          <a:p>
            <a:pPr>
              <a:buFont typeface="Arial" pitchFamily="34" charset="0"/>
              <a:buChar char="•"/>
            </a:pPr>
            <a:r>
              <a:rPr lang="en-US" sz="2000" b="0" dirty="0" smtClean="0"/>
              <a:t>Hand pumps</a:t>
            </a:r>
          </a:p>
          <a:p>
            <a:pPr>
              <a:buFont typeface="Arial" pitchFamily="34" charset="0"/>
              <a:buChar char="•"/>
            </a:pPr>
            <a:r>
              <a:rPr lang="en-US" sz="2000" b="0" dirty="0" smtClean="0"/>
              <a:t>Gravity system</a:t>
            </a:r>
          </a:p>
          <a:p>
            <a:pPr>
              <a:buFont typeface="Arial" pitchFamily="34" charset="0"/>
              <a:buChar char="•"/>
            </a:pPr>
            <a:r>
              <a:rPr lang="en-US" sz="2000" b="0" dirty="0" smtClean="0"/>
              <a:t>Rain water harvesting </a:t>
            </a:r>
          </a:p>
          <a:p>
            <a:pPr>
              <a:buFont typeface="Arial" pitchFamily="34" charset="0"/>
              <a:buChar char="•"/>
            </a:pPr>
            <a:r>
              <a:rPr lang="en-US" sz="2000" b="0" dirty="0" smtClean="0"/>
              <a:t>Water trucking</a:t>
            </a:r>
          </a:p>
          <a:p>
            <a:endParaRPr lang="en-US" sz="2400" dirty="0" smtClean="0"/>
          </a:p>
          <a:p>
            <a:endParaRPr lang="en-US" sz="2400" dirty="0" smtClean="0"/>
          </a:p>
          <a:p>
            <a:endParaRPr lang="en-US" sz="2400" dirty="0" smtClean="0"/>
          </a:p>
        </p:txBody>
      </p:sp>
      <p:pic>
        <p:nvPicPr>
          <p:cNvPr id="5" name="Picture 5"/>
          <p:cNvPicPr>
            <a:picLocks noChangeAspect="1" noChangeArrowheads="1"/>
          </p:cNvPicPr>
          <p:nvPr/>
        </p:nvPicPr>
        <p:blipFill>
          <a:blip r:embed="rId4" cstate="print"/>
          <a:srcRect/>
          <a:stretch>
            <a:fillRect/>
          </a:stretch>
        </p:blipFill>
        <p:spPr bwMode="auto">
          <a:xfrm>
            <a:off x="4490977" y="1869875"/>
            <a:ext cx="3964108" cy="2804328"/>
          </a:xfrm>
          <a:prstGeom prst="rect">
            <a:avLst/>
          </a:prstGeom>
          <a:noFill/>
          <a:ln w="9525">
            <a:solidFill>
              <a:schemeClr val="tx1"/>
            </a:solidFill>
            <a:miter lim="800000"/>
            <a:headEnd/>
            <a:tailEnd/>
          </a:ln>
        </p:spPr>
      </p:pic>
      <p:pic>
        <p:nvPicPr>
          <p:cNvPr id="6" name="Picture 4" descr="Chad 112"/>
          <p:cNvPicPr>
            <a:picLocks noChangeAspect="1" noChangeArrowheads="1"/>
          </p:cNvPicPr>
          <p:nvPr/>
        </p:nvPicPr>
        <p:blipFill>
          <a:blip r:embed="rId5" cstate="print"/>
          <a:srcRect/>
          <a:stretch>
            <a:fillRect/>
          </a:stretch>
        </p:blipFill>
        <p:spPr bwMode="auto">
          <a:xfrm>
            <a:off x="719304" y="3889094"/>
            <a:ext cx="3208333" cy="2445330"/>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t="-1000" b="-1000"/>
          </a:stretch>
        </a:blipFill>
        <a:effectLst/>
      </p:bgPr>
    </p:bg>
    <p:spTree>
      <p:nvGrpSpPr>
        <p:cNvPr id="1" name=""/>
        <p:cNvGrpSpPr/>
        <p:nvPr/>
      </p:nvGrpSpPr>
      <p:grpSpPr>
        <a:xfrm>
          <a:off x="0" y="0"/>
          <a:ext cx="0" cy="0"/>
          <a:chOff x="0" y="0"/>
          <a:chExt cx="0" cy="0"/>
        </a:xfrm>
      </p:grpSpPr>
      <p:pic>
        <p:nvPicPr>
          <p:cNvPr id="5" name="Picture 6" descr="DSCN0261"/>
          <p:cNvPicPr>
            <a:picLocks noChangeAspect="1" noChangeArrowheads="1"/>
          </p:cNvPicPr>
          <p:nvPr/>
        </p:nvPicPr>
        <p:blipFill>
          <a:blip r:embed="rId4" cstate="print"/>
          <a:srcRect t="34892" b="29144"/>
          <a:stretch>
            <a:fillRect/>
          </a:stretch>
        </p:blipFill>
        <p:spPr bwMode="auto">
          <a:xfrm>
            <a:off x="0" y="4"/>
            <a:ext cx="9144000" cy="2690191"/>
          </a:xfrm>
          <a:prstGeom prst="rect">
            <a:avLst/>
          </a:prstGeom>
          <a:noFill/>
          <a:ln w="9525">
            <a:noFill/>
            <a:miter lim="800000"/>
            <a:headEnd/>
            <a:tailEnd/>
          </a:ln>
        </p:spPr>
      </p:pic>
      <p:sp>
        <p:nvSpPr>
          <p:cNvPr id="16386" name="Title 1"/>
          <p:cNvSpPr>
            <a:spLocks noGrp="1"/>
          </p:cNvSpPr>
          <p:nvPr>
            <p:ph type="title"/>
          </p:nvPr>
        </p:nvSpPr>
        <p:spPr>
          <a:xfrm>
            <a:off x="335665" y="274638"/>
            <a:ext cx="8623139" cy="939800"/>
          </a:xfrm>
        </p:spPr>
        <p:txBody>
          <a:bodyPr/>
          <a:lstStyle/>
          <a:p>
            <a:r>
              <a:rPr lang="en-GB" sz="4000" b="1" dirty="0" smtClean="0">
                <a:solidFill>
                  <a:srgbClr val="E70052"/>
                </a:solidFill>
              </a:rPr>
              <a:t/>
            </a:r>
            <a:br>
              <a:rPr lang="en-GB" sz="4000" b="1" dirty="0" smtClean="0">
                <a:solidFill>
                  <a:srgbClr val="E70052"/>
                </a:solidFill>
              </a:rPr>
            </a:br>
            <a:r>
              <a:rPr lang="en-GB" sz="4000" dirty="0" smtClean="0">
                <a:solidFill>
                  <a:srgbClr val="E70052"/>
                </a:solidFill>
              </a:rPr>
              <a:t/>
            </a:r>
            <a:br>
              <a:rPr lang="en-GB" sz="4000" dirty="0" smtClean="0">
                <a:solidFill>
                  <a:srgbClr val="E70052"/>
                </a:solidFill>
              </a:rPr>
            </a:br>
            <a:r>
              <a:rPr lang="en-GB" sz="4000" dirty="0" smtClean="0">
                <a:solidFill>
                  <a:srgbClr val="E70052"/>
                </a:solidFill>
              </a:rPr>
              <a:t/>
            </a:r>
            <a:br>
              <a:rPr lang="en-GB" sz="4000" dirty="0" smtClean="0">
                <a:solidFill>
                  <a:srgbClr val="E70052"/>
                </a:solidFill>
              </a:rPr>
            </a:br>
            <a:r>
              <a:rPr lang="en-GB" sz="4000" dirty="0" smtClean="0">
                <a:solidFill>
                  <a:srgbClr val="E70052"/>
                </a:solidFill>
              </a:rPr>
              <a:t/>
            </a:r>
            <a:br>
              <a:rPr lang="en-GB" sz="4000" dirty="0" smtClean="0">
                <a:solidFill>
                  <a:srgbClr val="E70052"/>
                </a:solidFill>
              </a:rPr>
            </a:br>
            <a:r>
              <a:rPr lang="en-GB" sz="4000" b="1" dirty="0" smtClean="0">
                <a:solidFill>
                  <a:srgbClr val="00B050"/>
                </a:solidFill>
              </a:rPr>
              <a:t>SANITATION IN EMERGENCIES</a:t>
            </a:r>
          </a:p>
        </p:txBody>
      </p:sp>
      <p:sp>
        <p:nvSpPr>
          <p:cNvPr id="16387" name="Content Placeholder 2"/>
          <p:cNvSpPr>
            <a:spLocks noGrp="1"/>
          </p:cNvSpPr>
          <p:nvPr>
            <p:ph idx="1"/>
          </p:nvPr>
        </p:nvSpPr>
        <p:spPr>
          <a:xfrm>
            <a:off x="571500" y="3299791"/>
            <a:ext cx="8229600" cy="3272459"/>
          </a:xfrm>
        </p:spPr>
        <p:txBody>
          <a:bodyPr/>
          <a:lstStyle/>
          <a:p>
            <a:r>
              <a:rPr lang="en-US" sz="2400" dirty="0" smtClean="0">
                <a:solidFill>
                  <a:srgbClr val="92D050"/>
                </a:solidFill>
              </a:rPr>
              <a:t>Sanitation </a:t>
            </a:r>
            <a:r>
              <a:rPr lang="en-US" sz="2400" dirty="0" smtClean="0">
                <a:solidFill>
                  <a:srgbClr val="92D050"/>
                </a:solidFill>
              </a:rPr>
              <a:t>provision</a:t>
            </a:r>
            <a:r>
              <a:rPr lang="en-US" sz="2400" dirty="0" smtClean="0"/>
              <a:t/>
            </a:r>
            <a:br>
              <a:rPr lang="en-US" sz="2400" dirty="0" smtClean="0"/>
            </a:br>
            <a:endParaRPr lang="en-US" sz="1000" dirty="0" smtClean="0"/>
          </a:p>
          <a:p>
            <a:pPr>
              <a:buFont typeface="Arial" pitchFamily="34" charset="0"/>
              <a:buChar char="•"/>
            </a:pPr>
            <a:r>
              <a:rPr lang="en-US" sz="2000" b="0" dirty="0" smtClean="0"/>
              <a:t>Excreta </a:t>
            </a:r>
            <a:r>
              <a:rPr lang="en-US" sz="2000" b="0" dirty="0" smtClean="0"/>
              <a:t>disposal –  </a:t>
            </a:r>
            <a:r>
              <a:rPr lang="en-US" sz="2000" b="0" dirty="0" smtClean="0"/>
              <a:t>Disposing </a:t>
            </a:r>
            <a:r>
              <a:rPr lang="en-US" sz="2000" b="0" dirty="0" smtClean="0"/>
              <a:t>of human waste, </a:t>
            </a:r>
            <a:r>
              <a:rPr lang="en-US" sz="2000" b="0" dirty="0" smtClean="0"/>
              <a:t>via </a:t>
            </a:r>
            <a:r>
              <a:rPr lang="en-US" sz="2000" b="0" dirty="0" smtClean="0"/>
              <a:t>latrines </a:t>
            </a:r>
            <a:r>
              <a:rPr lang="en-US" sz="2000" b="0" dirty="0" smtClean="0"/>
              <a:t>in refugee and internally displaced peoples camps, schools, health </a:t>
            </a:r>
            <a:r>
              <a:rPr lang="en-US" sz="2000" b="0" dirty="0" err="1" smtClean="0"/>
              <a:t>centres</a:t>
            </a:r>
            <a:r>
              <a:rPr lang="en-US" sz="2000" b="0" dirty="0" smtClean="0"/>
              <a:t> and </a:t>
            </a:r>
            <a:r>
              <a:rPr lang="en-US" sz="2000" b="0" dirty="0" smtClean="0"/>
              <a:t>households</a:t>
            </a:r>
            <a:br>
              <a:rPr lang="en-US" sz="2000" b="0" dirty="0" smtClean="0"/>
            </a:br>
            <a:endParaRPr lang="en-US" sz="1000" b="0" dirty="0" smtClean="0"/>
          </a:p>
          <a:p>
            <a:pPr>
              <a:buFont typeface="Arial" pitchFamily="34" charset="0"/>
              <a:buChar char="•"/>
            </a:pPr>
            <a:r>
              <a:rPr lang="en-US" sz="2000" b="0" dirty="0" smtClean="0"/>
              <a:t>Solid waste </a:t>
            </a:r>
            <a:r>
              <a:rPr lang="en-US" sz="2000" b="0" dirty="0" smtClean="0"/>
              <a:t>management – Managing waste such as </a:t>
            </a:r>
            <a:r>
              <a:rPr lang="en-AU" sz="2000" b="0" dirty="0" smtClean="0"/>
              <a:t>plastics, papers, glass, rubbish including human and animal faeces</a:t>
            </a:r>
            <a:endParaRPr lang="en-US" sz="2000" b="0" dirty="0" smtClean="0"/>
          </a:p>
          <a:p>
            <a:endParaRPr lang="en-US" sz="1000" b="0" dirty="0" smtClean="0"/>
          </a:p>
          <a:p>
            <a:pPr>
              <a:buFont typeface="Arial" pitchFamily="34" charset="0"/>
              <a:buChar char="•"/>
            </a:pPr>
            <a:r>
              <a:rPr lang="en-US" sz="2000" b="0" dirty="0" smtClean="0"/>
              <a:t>Drainage </a:t>
            </a:r>
            <a:r>
              <a:rPr lang="en-US" sz="2000" b="0" dirty="0" smtClean="0"/>
              <a:t> - </a:t>
            </a:r>
            <a:r>
              <a:rPr lang="en-AU" sz="2000" b="0" dirty="0" smtClean="0"/>
              <a:t>S</a:t>
            </a:r>
            <a:r>
              <a:rPr lang="en-AU" sz="2000" b="0" dirty="0" smtClean="0"/>
              <a:t>tagnant </a:t>
            </a:r>
            <a:r>
              <a:rPr lang="en-AU" sz="2000" b="0" dirty="0" smtClean="0"/>
              <a:t>water </a:t>
            </a:r>
            <a:r>
              <a:rPr lang="en-AU" sz="2000" b="0" dirty="0" smtClean="0"/>
              <a:t>from flooding </a:t>
            </a:r>
            <a:r>
              <a:rPr lang="en-AU" sz="2000" b="0" dirty="0" smtClean="0"/>
              <a:t>or </a:t>
            </a:r>
            <a:r>
              <a:rPr lang="en-AU" sz="2000" b="0" dirty="0" smtClean="0"/>
              <a:t>cyclones</a:t>
            </a:r>
            <a:endParaRPr lang="en-US" sz="2000" b="0" dirty="0" smtClean="0"/>
          </a:p>
          <a:p>
            <a:endParaRPr lang="en-US" sz="1000" b="0" dirty="0" smtClean="0"/>
          </a:p>
          <a:p>
            <a:pPr>
              <a:buFont typeface="Arial" pitchFamily="34" charset="0"/>
              <a:buChar char="•"/>
            </a:pPr>
            <a:r>
              <a:rPr lang="en-US" sz="2000" b="0" dirty="0" smtClean="0"/>
              <a:t>Vector control - </a:t>
            </a:r>
            <a:r>
              <a:rPr lang="en-US" sz="2000" b="0" dirty="0" smtClean="0"/>
              <a:t>Action </a:t>
            </a:r>
            <a:r>
              <a:rPr lang="en-US" sz="2000" b="0" dirty="0" smtClean="0"/>
              <a:t>against mosquitoes and flies </a:t>
            </a:r>
          </a:p>
        </p:txBody>
      </p:sp>
    </p:spTree>
  </p:cSld>
  <p:clrMapOvr>
    <a:masterClrMapping/>
  </p:clrMapOv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28869" y="583096"/>
            <a:ext cx="3055257" cy="1336448"/>
          </a:xfrm>
        </p:spPr>
        <p:txBody>
          <a:bodyPr/>
          <a:lstStyle/>
          <a:p>
            <a:r>
              <a:rPr lang="en-US" dirty="0" smtClean="0">
                <a:solidFill>
                  <a:srgbClr val="00B050"/>
                </a:solidFill>
              </a:rPr>
              <a:t>Temporary Latrines</a:t>
            </a:r>
            <a:endParaRPr lang="en-AU" dirty="0">
              <a:solidFill>
                <a:srgbClr val="00B050"/>
              </a:solidFill>
            </a:endParaRPr>
          </a:p>
        </p:txBody>
      </p:sp>
      <p:pic>
        <p:nvPicPr>
          <p:cNvPr id="6" name="Picture 2" descr="O:\IPS\HSU\Library\Multimedia\Photos\TaclobanPics022014\2169.jpg"/>
          <p:cNvPicPr>
            <a:picLocks noChangeAspect="1" noChangeArrowheads="1"/>
          </p:cNvPicPr>
          <p:nvPr/>
        </p:nvPicPr>
        <p:blipFill>
          <a:blip r:embed="rId3" cstate="print"/>
          <a:srcRect/>
          <a:stretch>
            <a:fillRect/>
          </a:stretch>
        </p:blipFill>
        <p:spPr bwMode="auto">
          <a:xfrm>
            <a:off x="0" y="2645501"/>
            <a:ext cx="4825053" cy="4212500"/>
          </a:xfrm>
          <a:prstGeom prst="rect">
            <a:avLst/>
          </a:prstGeom>
          <a:noFill/>
        </p:spPr>
      </p:pic>
      <p:pic>
        <p:nvPicPr>
          <p:cNvPr id="5" name="Content Placeholder 5" descr="O:\IPS\HSU\Library\Multimedia\Photos\TaclobanPics022014\1160.jpg"/>
          <p:cNvPicPr>
            <a:picLocks noChangeAspect="1" noChangeArrowheads="1"/>
          </p:cNvPicPr>
          <p:nvPr/>
        </p:nvPicPr>
        <p:blipFill>
          <a:blip r:embed="rId4" cstate="print"/>
          <a:srcRect/>
          <a:stretch>
            <a:fillRect/>
          </a:stretch>
        </p:blipFill>
        <p:spPr bwMode="auto">
          <a:xfrm>
            <a:off x="4808541" y="3009798"/>
            <a:ext cx="4335459" cy="3869969"/>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7"/>
                    </a:schemeClr>
                  </a:outerShdw>
                </a:effectLst>
              </a14:hiddenEffects>
            </a:ext>
            <a:ext uri="{FAA26D3D-D897-4be2-8F04-BA451C77F1D7}"/>
          </a:extLst>
        </p:spPr>
      </p:pic>
      <p:pic>
        <p:nvPicPr>
          <p:cNvPr id="4100" name="Picture 4" descr="O:\IPS\HSU\Library\Multimedia\Photos\TaclobanPics022014\2171.jpg"/>
          <p:cNvPicPr>
            <a:picLocks noGrp="1" noChangeAspect="1" noChangeArrowheads="1"/>
          </p:cNvPicPr>
          <p:nvPr>
            <p:ph idx="1"/>
          </p:nvPr>
        </p:nvPicPr>
        <p:blipFill>
          <a:blip r:embed="rId5" cstate="print"/>
          <a:srcRect/>
          <a:stretch>
            <a:fillRect/>
          </a:stretch>
        </p:blipFill>
        <p:spPr bwMode="auto">
          <a:xfrm>
            <a:off x="4812414" y="-370046"/>
            <a:ext cx="4331585" cy="3554790"/>
          </a:xfrm>
          <a:prstGeom prst="rect">
            <a:avLst/>
          </a:prstGeom>
          <a:noFill/>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O:\IPS\HSU\Library\Multimedia\Photos\TaclobanPics022014\1143.jpg"/>
          <p:cNvPicPr>
            <a:picLocks noGrp="1" noChangeAspect="1" noChangeArrowheads="1"/>
          </p:cNvPicPr>
          <p:nvPr>
            <p:ph idx="1"/>
          </p:nvPr>
        </p:nvPicPr>
        <p:blipFill>
          <a:blip r:embed="rId3" cstate="print"/>
          <a:srcRect/>
          <a:stretch>
            <a:fillRect/>
          </a:stretch>
        </p:blipFill>
        <p:spPr bwMode="auto">
          <a:xfrm>
            <a:off x="-503576" y="0"/>
            <a:ext cx="11033821" cy="6858000"/>
          </a:xfrm>
          <a:prstGeom prst="rect">
            <a:avLst/>
          </a:prstGeom>
          <a:noFill/>
        </p:spPr>
      </p:pic>
      <p:sp>
        <p:nvSpPr>
          <p:cNvPr id="9" name="Title 8"/>
          <p:cNvSpPr>
            <a:spLocks noGrp="1"/>
          </p:cNvSpPr>
          <p:nvPr>
            <p:ph type="title"/>
          </p:nvPr>
        </p:nvSpPr>
        <p:spPr>
          <a:xfrm>
            <a:off x="172276" y="6016487"/>
            <a:ext cx="8553450" cy="644525"/>
          </a:xfrm>
          <a:effectLst>
            <a:outerShdw blurRad="50800" dist="38100" dir="2700000" algn="tl" rotWithShape="0">
              <a:prstClr val="black">
                <a:alpha val="40000"/>
              </a:prstClr>
            </a:outerShdw>
          </a:effectLst>
        </p:spPr>
        <p:txBody>
          <a:bodyPr/>
          <a:lstStyle/>
          <a:p>
            <a:r>
              <a:rPr lang="en-US" dirty="0" smtClean="0">
                <a:solidFill>
                  <a:srgbClr val="00B050"/>
                </a:solidFill>
                <a:effectLst>
                  <a:outerShdw blurRad="50800" dist="38100" dir="2700000" algn="tl" rotWithShape="0">
                    <a:prstClr val="black">
                      <a:alpha val="40000"/>
                    </a:prstClr>
                  </a:outerShdw>
                </a:effectLst>
              </a:rPr>
              <a:t>Sludge Treatment</a:t>
            </a:r>
            <a:endParaRPr lang="en-AU" dirty="0">
              <a:solidFill>
                <a:srgbClr val="00B050"/>
              </a:solidFill>
              <a:effectLst>
                <a:outerShdw blurRad="50800" dist="38100" dir="2700000" algn="tl" rotWithShape="0">
                  <a:prstClr val="black">
                    <a:alpha val="40000"/>
                  </a:prstClr>
                </a:outerShdw>
              </a:effectLst>
            </a:endParaRP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2 No bullets">
  <a:themeElements>
    <a:clrScheme name="2 No bullets 1">
      <a:dk1>
        <a:srgbClr val="000000"/>
      </a:dk1>
      <a:lt1>
        <a:srgbClr val="FFFFFF"/>
      </a:lt1>
      <a:dk2>
        <a:srgbClr val="009A4C"/>
      </a:dk2>
      <a:lt2>
        <a:srgbClr val="61A534"/>
      </a:lt2>
      <a:accent1>
        <a:srgbClr val="53297D"/>
      </a:accent1>
      <a:accent2>
        <a:srgbClr val="E43989"/>
      </a:accent2>
      <a:accent3>
        <a:srgbClr val="FFFFFF"/>
      </a:accent3>
      <a:accent4>
        <a:srgbClr val="000000"/>
      </a:accent4>
      <a:accent5>
        <a:srgbClr val="B3ACBF"/>
      </a:accent5>
      <a:accent6>
        <a:srgbClr val="CF337C"/>
      </a:accent6>
      <a:hlink>
        <a:srgbClr val="630235"/>
      </a:hlink>
      <a:folHlink>
        <a:srgbClr val="F16422"/>
      </a:folHlink>
    </a:clrScheme>
    <a:fontScheme name="2 No bullets">
      <a:majorFont>
        <a:latin typeface="Arial"/>
        <a:ea typeface="ＭＳ Ｐゴシック"/>
        <a:cs typeface="Arial"/>
      </a:majorFont>
      <a:minorFont>
        <a:latin typeface="Arial"/>
        <a:ea typeface="ＭＳ Ｐゴシック"/>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2 No bullets 1">
        <a:dk1>
          <a:srgbClr val="000000"/>
        </a:dk1>
        <a:lt1>
          <a:srgbClr val="FFFFFF"/>
        </a:lt1>
        <a:dk2>
          <a:srgbClr val="009A4C"/>
        </a:dk2>
        <a:lt2>
          <a:srgbClr val="61A534"/>
        </a:lt2>
        <a:accent1>
          <a:srgbClr val="53297D"/>
        </a:accent1>
        <a:accent2>
          <a:srgbClr val="E43989"/>
        </a:accent2>
        <a:accent3>
          <a:srgbClr val="FFFFFF"/>
        </a:accent3>
        <a:accent4>
          <a:srgbClr val="000000"/>
        </a:accent4>
        <a:accent5>
          <a:srgbClr val="B3ACBF"/>
        </a:accent5>
        <a:accent6>
          <a:srgbClr val="CF337C"/>
        </a:accent6>
        <a:hlink>
          <a:srgbClr val="630235"/>
        </a:hlink>
        <a:folHlink>
          <a:srgbClr val="F1642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3 No bullets on 1st level, bullets on all other levels">
  <a:themeElements>
    <a:clrScheme name="3 No bullets on 1st level, bullets on all other levels 1">
      <a:dk1>
        <a:srgbClr val="000000"/>
      </a:dk1>
      <a:lt1>
        <a:srgbClr val="FFFFFF"/>
      </a:lt1>
      <a:dk2>
        <a:srgbClr val="009A4C"/>
      </a:dk2>
      <a:lt2>
        <a:srgbClr val="61A534"/>
      </a:lt2>
      <a:accent1>
        <a:srgbClr val="53297D"/>
      </a:accent1>
      <a:accent2>
        <a:srgbClr val="E43989"/>
      </a:accent2>
      <a:accent3>
        <a:srgbClr val="FFFFFF"/>
      </a:accent3>
      <a:accent4>
        <a:srgbClr val="000000"/>
      </a:accent4>
      <a:accent5>
        <a:srgbClr val="B3ACBF"/>
      </a:accent5>
      <a:accent6>
        <a:srgbClr val="CF337C"/>
      </a:accent6>
      <a:hlink>
        <a:srgbClr val="630235"/>
      </a:hlink>
      <a:folHlink>
        <a:srgbClr val="F16422"/>
      </a:folHlink>
    </a:clrScheme>
    <a:fontScheme name="3 No bullets on 1st level, bullets on all other levels">
      <a:majorFont>
        <a:latin typeface="Arial"/>
        <a:ea typeface="ＭＳ Ｐゴシック"/>
        <a:cs typeface="Arial"/>
      </a:majorFont>
      <a:minorFont>
        <a:latin typeface="Arial"/>
        <a:ea typeface="ＭＳ Ｐゴシック"/>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3 No bullets on 1st level, bullets on all other levels 1">
        <a:dk1>
          <a:srgbClr val="000000"/>
        </a:dk1>
        <a:lt1>
          <a:srgbClr val="FFFFFF"/>
        </a:lt1>
        <a:dk2>
          <a:srgbClr val="009A4C"/>
        </a:dk2>
        <a:lt2>
          <a:srgbClr val="61A534"/>
        </a:lt2>
        <a:accent1>
          <a:srgbClr val="53297D"/>
        </a:accent1>
        <a:accent2>
          <a:srgbClr val="E43989"/>
        </a:accent2>
        <a:accent3>
          <a:srgbClr val="FFFFFF"/>
        </a:accent3>
        <a:accent4>
          <a:srgbClr val="000000"/>
        </a:accent4>
        <a:accent5>
          <a:srgbClr val="B3ACBF"/>
        </a:accent5>
        <a:accent6>
          <a:srgbClr val="CF337C"/>
        </a:accent6>
        <a:hlink>
          <a:srgbClr val="630235"/>
        </a:hlink>
        <a:folHlink>
          <a:srgbClr val="F16422"/>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4_Bulletts on all levels">
  <a:themeElements>
    <a:clrScheme name="4_Bulletts on all levels 1">
      <a:dk1>
        <a:srgbClr val="000000"/>
      </a:dk1>
      <a:lt1>
        <a:srgbClr val="FFFFFF"/>
      </a:lt1>
      <a:dk2>
        <a:srgbClr val="009A4C"/>
      </a:dk2>
      <a:lt2>
        <a:srgbClr val="61A534"/>
      </a:lt2>
      <a:accent1>
        <a:srgbClr val="53297D"/>
      </a:accent1>
      <a:accent2>
        <a:srgbClr val="E43989"/>
      </a:accent2>
      <a:accent3>
        <a:srgbClr val="FFFFFF"/>
      </a:accent3>
      <a:accent4>
        <a:srgbClr val="000000"/>
      </a:accent4>
      <a:accent5>
        <a:srgbClr val="B3ACBF"/>
      </a:accent5>
      <a:accent6>
        <a:srgbClr val="CF337C"/>
      </a:accent6>
      <a:hlink>
        <a:srgbClr val="630235"/>
      </a:hlink>
      <a:folHlink>
        <a:srgbClr val="F16422"/>
      </a:folHlink>
    </a:clrScheme>
    <a:fontScheme name="4_Bulletts on all levels">
      <a:majorFont>
        <a:latin typeface="Arial"/>
        <a:ea typeface="ＭＳ Ｐゴシック"/>
        <a:cs typeface="Arial"/>
      </a:majorFont>
      <a:minorFont>
        <a:latin typeface="Arial"/>
        <a:ea typeface="ＭＳ Ｐゴシック"/>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4_Bulletts on all levels 1">
        <a:dk1>
          <a:srgbClr val="000000"/>
        </a:dk1>
        <a:lt1>
          <a:srgbClr val="FFFFFF"/>
        </a:lt1>
        <a:dk2>
          <a:srgbClr val="009A4C"/>
        </a:dk2>
        <a:lt2>
          <a:srgbClr val="61A534"/>
        </a:lt2>
        <a:accent1>
          <a:srgbClr val="53297D"/>
        </a:accent1>
        <a:accent2>
          <a:srgbClr val="E43989"/>
        </a:accent2>
        <a:accent3>
          <a:srgbClr val="FFFFFF"/>
        </a:accent3>
        <a:accent4>
          <a:srgbClr val="000000"/>
        </a:accent4>
        <a:accent5>
          <a:srgbClr val="B3ACBF"/>
        </a:accent5>
        <a:accent6>
          <a:srgbClr val="CF337C"/>
        </a:accent6>
        <a:hlink>
          <a:srgbClr val="630235"/>
        </a:hlink>
        <a:folHlink>
          <a:srgbClr val="F16422"/>
        </a:folHlink>
      </a:clrScheme>
      <a:clrMap bg1="lt1" tx1="dk1" bg2="lt2" tx2="dk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1_1­_No bullets">
  <a:themeElements>
    <a:clrScheme name="1­_No bullets 1">
      <a:dk1>
        <a:srgbClr val="000000"/>
      </a:dk1>
      <a:lt1>
        <a:srgbClr val="FFFFFF"/>
      </a:lt1>
      <a:dk2>
        <a:srgbClr val="009A4C"/>
      </a:dk2>
      <a:lt2>
        <a:srgbClr val="61A534"/>
      </a:lt2>
      <a:accent1>
        <a:srgbClr val="53297D"/>
      </a:accent1>
      <a:accent2>
        <a:srgbClr val="E43989"/>
      </a:accent2>
      <a:accent3>
        <a:srgbClr val="FFFFFF"/>
      </a:accent3>
      <a:accent4>
        <a:srgbClr val="000000"/>
      </a:accent4>
      <a:accent5>
        <a:srgbClr val="B3ACBF"/>
      </a:accent5>
      <a:accent6>
        <a:srgbClr val="CF337C"/>
      </a:accent6>
      <a:hlink>
        <a:srgbClr val="630235"/>
      </a:hlink>
      <a:folHlink>
        <a:srgbClr val="F16422"/>
      </a:folHlink>
    </a:clrScheme>
    <a:fontScheme name="1_1­_No bullets">
      <a:majorFont>
        <a:latin typeface="Arial"/>
        <a:ea typeface="ＭＳ Ｐゴシック"/>
        <a:cs typeface="ＭＳ Ｐゴシック"/>
      </a:majorFont>
      <a:minorFont>
        <a:latin typeface="Arial"/>
        <a:ea typeface="ＭＳ Ｐゴシック"/>
        <a:cs typeface="ＭＳ Ｐゴシック"/>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raClrScheme>
      <a:clrScheme name="1­_No bullets 1">
        <a:dk1>
          <a:srgbClr val="000000"/>
        </a:dk1>
        <a:lt1>
          <a:srgbClr val="FFFFFF"/>
        </a:lt1>
        <a:dk2>
          <a:srgbClr val="009A4C"/>
        </a:dk2>
        <a:lt2>
          <a:srgbClr val="61A534"/>
        </a:lt2>
        <a:accent1>
          <a:srgbClr val="53297D"/>
        </a:accent1>
        <a:accent2>
          <a:srgbClr val="E43989"/>
        </a:accent2>
        <a:accent3>
          <a:srgbClr val="FFFFFF"/>
        </a:accent3>
        <a:accent4>
          <a:srgbClr val="000000"/>
        </a:accent4>
        <a:accent5>
          <a:srgbClr val="B3ACBF"/>
        </a:accent5>
        <a:accent6>
          <a:srgbClr val="CF337C"/>
        </a:accent6>
        <a:hlink>
          <a:srgbClr val="630235"/>
        </a:hlink>
        <a:folHlink>
          <a:srgbClr val="F16422"/>
        </a:folHlink>
      </a:clrScheme>
      <a:clrMap bg1="lt1" tx1="dk1" bg2="lt2" tx2="dk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OI_PPT_template1.thmx</Template>
  <TotalTime>4135</TotalTime>
  <Words>936</Words>
  <Application>Microsoft Office PowerPoint</Application>
  <PresentationFormat>On-screen Show (4:3)</PresentationFormat>
  <Paragraphs>198</Paragraphs>
  <Slides>16</Slides>
  <Notes>16</Notes>
  <HiddenSlides>0</HiddenSlides>
  <MMClips>0</MMClips>
  <ScaleCrop>false</ScaleCrop>
  <HeadingPairs>
    <vt:vector size="4" baseType="variant">
      <vt:variant>
        <vt:lpstr>Theme</vt:lpstr>
      </vt:variant>
      <vt:variant>
        <vt:i4>4</vt:i4>
      </vt:variant>
      <vt:variant>
        <vt:lpstr>Slide Titles</vt:lpstr>
      </vt:variant>
      <vt:variant>
        <vt:i4>16</vt:i4>
      </vt:variant>
    </vt:vector>
  </HeadingPairs>
  <TitlesOfParts>
    <vt:vector size="20" baseType="lpstr">
      <vt:lpstr>2 No bullets</vt:lpstr>
      <vt:lpstr>3 No bullets on 1st level, bullets on all other levels</vt:lpstr>
      <vt:lpstr>4_Bulletts on all levels</vt:lpstr>
      <vt:lpstr>1_1­_No bullets</vt:lpstr>
      <vt:lpstr>Oxfam and WASH</vt:lpstr>
      <vt:lpstr>Can you guess the acronym?</vt:lpstr>
      <vt:lpstr> Oxfam is universally recognised as a leading organisation in Water, Sanitation and Hygiene (WASH) and  Emergency Water, Sanitation and Hygiene (EWASH).  1962:    Drilling wells for Palestinian refugees in Jordan 1980s:   Supplying water to IDP camps in Ethiopia 1980s:   Development of “T” Tanks 1990s:   Development of “Oxfam bucket”- 14 Litre water container 1997:    Assisted development of technical standards for     humanitarian responses (SPHERE)   2004:    Leading member of interagency WASH cluster 2005 onwards:  New research and interventions         </vt:lpstr>
      <vt:lpstr>WHY is WASH important? </vt:lpstr>
      <vt:lpstr>EMERGENCY WASH – How?</vt:lpstr>
      <vt:lpstr>WATER IN EMERGENCIES</vt:lpstr>
      <vt:lpstr>    SANITATION IN EMERGENCIES</vt:lpstr>
      <vt:lpstr>Temporary Latrines</vt:lpstr>
      <vt:lpstr>Sludge Treatment</vt:lpstr>
      <vt:lpstr>Slide 10</vt:lpstr>
      <vt:lpstr>Slide 11</vt:lpstr>
      <vt:lpstr>Case study- Peepoo bags</vt:lpstr>
      <vt:lpstr>Public Health Promotion</vt:lpstr>
      <vt:lpstr>Public Health Promotion</vt:lpstr>
      <vt:lpstr>Coordination of WASH</vt:lpstr>
      <vt:lpstr>Key Guiding Principles</vt:lpstr>
    </vt:vector>
  </TitlesOfParts>
  <Company>Paul Gallagher Associates</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Paul Gallagher</dc:creator>
  <cp:lastModifiedBy>Annalise De Mel</cp:lastModifiedBy>
  <cp:revision>295</cp:revision>
  <dcterms:created xsi:type="dcterms:W3CDTF">2011-12-15T11:20:34Z</dcterms:created>
  <dcterms:modified xsi:type="dcterms:W3CDTF">2014-10-14T04:58:59Z</dcterms:modified>
</cp:coreProperties>
</file>